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autoCompressPictures="0">
  <p:sldMasterIdLst>
    <p:sldMasterId id="2147485120" r:id="rId1"/>
  </p:sldMasterIdLst>
  <p:notesMasterIdLst>
    <p:notesMasterId r:id="rId40"/>
  </p:notesMasterIdLst>
  <p:handoutMasterIdLst>
    <p:handoutMasterId r:id="rId41"/>
  </p:handoutMasterIdLst>
  <p:sldIdLst>
    <p:sldId id="2147483315" r:id="rId2"/>
    <p:sldId id="2147483300" r:id="rId3"/>
    <p:sldId id="2147483247" r:id="rId4"/>
    <p:sldId id="2147483158" r:id="rId5"/>
    <p:sldId id="2147483459" r:id="rId6"/>
    <p:sldId id="2147483302" r:id="rId7"/>
    <p:sldId id="2147483175" r:id="rId8"/>
    <p:sldId id="2147483291" r:id="rId9"/>
    <p:sldId id="2147483472" r:id="rId10"/>
    <p:sldId id="2147483303" r:id="rId11"/>
    <p:sldId id="2147483304" r:id="rId12"/>
    <p:sldId id="2147483305" r:id="rId13"/>
    <p:sldId id="2147483306" r:id="rId14"/>
    <p:sldId id="2147483307" r:id="rId15"/>
    <p:sldId id="2147483327" r:id="rId16"/>
    <p:sldId id="2147483264" r:id="rId17"/>
    <p:sldId id="2147483214" r:id="rId18"/>
    <p:sldId id="2147483220" r:id="rId19"/>
    <p:sldId id="2147483260" r:id="rId20"/>
    <p:sldId id="2147483321" r:id="rId21"/>
    <p:sldId id="2147483325" r:id="rId22"/>
    <p:sldId id="2147483330" r:id="rId23"/>
    <p:sldId id="2147483333" r:id="rId24"/>
    <p:sldId id="2147483326" r:id="rId25"/>
    <p:sldId id="2147483331" r:id="rId26"/>
    <p:sldId id="2147483312" r:id="rId27"/>
    <p:sldId id="2147483284" r:id="rId28"/>
    <p:sldId id="2147483266" r:id="rId29"/>
    <p:sldId id="2147483265" r:id="rId30"/>
    <p:sldId id="2147483257" r:id="rId31"/>
    <p:sldId id="2147483267" r:id="rId32"/>
    <p:sldId id="2147483255" r:id="rId33"/>
    <p:sldId id="2147483162" r:id="rId34"/>
    <p:sldId id="2147483188" r:id="rId35"/>
    <p:sldId id="2147483206" r:id="rId36"/>
    <p:sldId id="2147483285" r:id="rId37"/>
    <p:sldId id="2147483313" r:id="rId38"/>
    <p:sldId id="2147483318" r:id="rId39"/>
  </p:sldIdLst>
  <p:sldSz cx="9906000" cy="6858000" type="A4"/>
  <p:notesSz cx="6735763" cy="9866313"/>
  <p:custShowLst>
    <p:custShow name="Format Guide Workshop" id="0">
      <p:sldLst/>
    </p:custShow>
  </p:custShowLst>
  <p:custDataLst>
    <p:tags r:id="rId42"/>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表紙等" id="{1FEC251B-ADC6-4D31-9D6D-72D6C2C14C54}">
          <p14:sldIdLst>
            <p14:sldId id="2147483315"/>
            <p14:sldId id="2147483300"/>
            <p14:sldId id="2147483247"/>
          </p14:sldIdLst>
        </p14:section>
        <p14:section name="１. 事業計画書概要" id="{F3783569-040E-4655-A2E8-2952BF0871D6}">
          <p14:sldIdLst>
            <p14:sldId id="2147483158"/>
            <p14:sldId id="2147483459"/>
          </p14:sldIdLst>
        </p14:section>
        <p14:section name="２. 経営戦略及び補助事業の位置づけ" id="{682E8A17-3397-49D9-8F8E-9B800B8511FB}">
          <p14:sldIdLst>
            <p14:sldId id="2147483302"/>
            <p14:sldId id="2147483175"/>
            <p14:sldId id="2147483291"/>
            <p14:sldId id="2147483472"/>
          </p14:sldIdLst>
        </p14:section>
        <p14:section name="３. 補助事業の内容" id="{66C772AE-2F5F-47D8-8F5E-DBB744A421A2}">
          <p14:sldIdLst>
            <p14:sldId id="2147483303"/>
            <p14:sldId id="2147483304"/>
            <p14:sldId id="2147483305"/>
            <p14:sldId id="2147483306"/>
            <p14:sldId id="2147483307"/>
            <p14:sldId id="2147483327"/>
            <p14:sldId id="2147483264"/>
            <p14:sldId id="2147483214"/>
            <p14:sldId id="2147483220"/>
            <p14:sldId id="2147483260"/>
            <p14:sldId id="2147483321"/>
            <p14:sldId id="2147483325"/>
            <p14:sldId id="2147483330"/>
            <p14:sldId id="2147483333"/>
            <p14:sldId id="2147483326"/>
            <p14:sldId id="2147483331"/>
            <p14:sldId id="2147483312"/>
          </p14:sldIdLst>
        </p14:section>
        <p14:section name="４. 想定成果及び商業化計画" id="{B1A73815-C12C-4B05-BEF6-AF85AB9B4163}">
          <p14:sldIdLst>
            <p14:sldId id="2147483284"/>
            <p14:sldId id="2147483266"/>
            <p14:sldId id="2147483265"/>
            <p14:sldId id="2147483257"/>
            <p14:sldId id="2147483267"/>
            <p14:sldId id="2147483255"/>
          </p14:sldIdLst>
        </p14:section>
        <p14:section name="５. 自由記載・その他" id="{4F5DEB56-7721-4EA3-9894-06881678C421}">
          <p14:sldIdLst>
            <p14:sldId id="2147483162"/>
            <p14:sldId id="2147483188"/>
            <p14:sldId id="2147483206"/>
          </p14:sldIdLst>
        </p14:section>
        <p14:section name="６. 申請者概要" id="{33795688-1A3E-4CAD-9CA9-28A7CBB9D22A}">
          <p14:sldIdLst>
            <p14:sldId id="2147483285"/>
            <p14:sldId id="2147483313"/>
            <p14:sldId id="2147483318"/>
          </p14:sldIdLst>
        </p14:section>
      </p14:sectionLst>
    </p:ext>
    <p:ext uri="{EFAFB233-063F-42B5-8137-9DF3F51BA10A}">
      <p15:sldGuideLst xmlns:p15="http://schemas.microsoft.com/office/powerpoint/2012/main">
        <p15:guide id="1" orient="horz" pos="3407" userDrawn="1">
          <p15:clr>
            <a:srgbClr val="A4A3A4"/>
          </p15:clr>
        </p15:guide>
        <p15:guide id="2" pos="2213" userDrawn="1">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575757"/>
    <a:srgbClr val="C4C4CD"/>
    <a:srgbClr val="1493D2"/>
    <a:srgbClr val="33CCFF"/>
    <a:srgbClr val="747480"/>
    <a:srgbClr val="FFC000"/>
    <a:srgbClr val="EAEAEE"/>
    <a:srgbClr val="F1EAED"/>
    <a:srgbClr val="F1EAEF"/>
    <a:srgbClr val="00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67AFB29F-1F73-4D32-8412-79EC97858CED}" v="58" dt="2025-12-24T01:46:53.956"/>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7292A2E-F333-43FB-9621-5CBBE7FDCDCB}" styleName="淡色スタイル 2 - アクセント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20"/>
    <p:restoredTop sz="94660"/>
  </p:normalViewPr>
  <p:slideViewPr>
    <p:cSldViewPr snapToGrid="0">
      <p:cViewPr varScale="1">
        <p:scale>
          <a:sx n="95" d="100"/>
          <a:sy n="95" d="100"/>
        </p:scale>
        <p:origin x="864" y="72"/>
      </p:cViewPr>
      <p:guideLst>
        <p:guide orient="horz" pos="3407"/>
        <p:guide pos="2213"/>
      </p:guideLst>
    </p:cSldViewPr>
  </p:slideViewPr>
  <p:notesTextViewPr>
    <p:cViewPr>
      <p:scale>
        <a:sx n="1" d="1"/>
        <a:sy n="1" d="1"/>
      </p:scale>
      <p:origin x="0" y="0"/>
    </p:cViewPr>
  </p:notesTextViewPr>
  <p:notesViewPr>
    <p:cSldViewPr snapToGrid="0">
      <p:cViewPr varScale="1">
        <p:scale>
          <a:sx n="66" d="100"/>
          <a:sy n="66" d="100"/>
        </p:scale>
        <p:origin x="0" y="0"/>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ags" Target="tags/tag1.xml"/><Relationship Id="rId47"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notesMaster" Target="notesMasters/notesMaster1.xml"/><Relationship Id="rId45"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microsoft.com/office/2018/10/relationships/authors" Target="author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commentAuthors" Target="commentAuthors.xml"/><Relationship Id="rId48" Type="http://schemas.microsoft.com/office/2015/10/relationships/revisionInfo" Target="revisionInfo.xml"/><Relationship Id="rId8" Type="http://schemas.openxmlformats.org/officeDocument/2006/relationships/slide" Target="slides/slide7.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1/15/2026</a:t>
            </a:fld>
            <a:endParaRPr lang="en-US" sz="80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extLst>
    <p:ext uri="{56416CCD-93CA-4268-BC5B-53C4BB910035}">
      <p15:sldGuideLst xmlns:p15="http://schemas.microsoft.com/office/powerpoint/2012/main">
        <p15:guide id="1" orient="horz" pos="3107" userDrawn="1">
          <p15:clr>
            <a:srgbClr val="F26B43"/>
          </p15:clr>
        </p15:guide>
        <p15:guide id="2" pos="2121" userDrawn="1">
          <p15:clr>
            <a:srgbClr val="F26B43"/>
          </p15:clr>
        </p15:guide>
      </p15:sldGuideLst>
    </p:ext>
  </p:extLst>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a:p>
        </p:txBody>
      </p:sp>
      <p:sp>
        <p:nvSpPr>
          <p:cNvPr id="4" name="Slide Image Placeholder 3"/>
          <p:cNvSpPr>
            <a:spLocks noGrp="1" noRot="1" noChangeAspect="1"/>
          </p:cNvSpPr>
          <p:nvPr>
            <p:ph type="sldImg" idx="2"/>
          </p:nvPr>
        </p:nvSpPr>
        <p:spPr>
          <a:xfrm>
            <a:off x="485775" y="614363"/>
            <a:ext cx="5746750" cy="3978275"/>
          </a:xfrm>
          <a:prstGeom prst="rect">
            <a:avLst/>
          </a:prstGeom>
          <a:noFill/>
          <a:ln w="9525">
            <a:solidFill>
              <a:schemeClr val="bg2"/>
            </a:solidFill>
          </a:ln>
        </p:spPr>
        <p:txBody>
          <a:bodyPr vert="horz" lIns="91697" tIns="45848" rIns="91697" bIns="45848" rtlCol="0" anchor="ctr"/>
          <a:lstStyle/>
          <a:p>
            <a:endParaRPr lang="en-US"/>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a:t>Notes view: </a:t>
            </a:r>
            <a:fld id="{128CEAFE-FA94-43E5-B0FF-D47E1CCDD1B4}" type="slidenum">
              <a:rPr lang="en-US" smtClean="0"/>
              <a:pPr/>
              <a:t>‹#›</a:t>
            </a:fld>
            <a:endParaRPr lang="en-US"/>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1/15/2026</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a:t>
            </a:fld>
            <a:endParaRPr lang="en-US"/>
          </a:p>
        </p:txBody>
      </p:sp>
    </p:spTree>
    <p:extLst>
      <p:ext uri="{BB962C8B-B14F-4D97-AF65-F5344CB8AC3E}">
        <p14:creationId xmlns:p14="http://schemas.microsoft.com/office/powerpoint/2010/main" val="1455187044"/>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D757750-36FD-ABA6-B6E7-C9851913B7F6}"/>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1D7207DE-DDC8-61DD-0508-448534C72CBD}"/>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41FAD93E-EAF6-CE6D-3DA6-93E448450814}"/>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4EA1D3BF-CE38-4F52-70B7-93BD62CB4629}"/>
              </a:ext>
            </a:extLst>
          </p:cNvPr>
          <p:cNvSpPr>
            <a:spLocks noGrp="1"/>
          </p:cNvSpPr>
          <p:nvPr>
            <p:ph type="sldNum" sz="quarter" idx="5"/>
          </p:nvPr>
        </p:nvSpPr>
        <p:spPr/>
        <p:txBody>
          <a:bodyPr/>
          <a:lstStyle/>
          <a:p>
            <a:r>
              <a:rPr lang="en-US"/>
              <a:t>Notes view: </a:t>
            </a:r>
            <a:fld id="{128CEAFE-FA94-43E5-B0FF-D47E1CCDD1B4}" type="slidenum">
              <a:rPr lang="en-US" smtClean="0"/>
              <a:pPr/>
              <a:t>19</a:t>
            </a:fld>
            <a:endParaRPr lang="en-US"/>
          </a:p>
        </p:txBody>
      </p:sp>
    </p:spTree>
    <p:extLst>
      <p:ext uri="{BB962C8B-B14F-4D97-AF65-F5344CB8AC3E}">
        <p14:creationId xmlns:p14="http://schemas.microsoft.com/office/powerpoint/2010/main" val="119892100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26</a:t>
            </a:fld>
            <a:endParaRPr lang="en-US"/>
          </a:p>
        </p:txBody>
      </p:sp>
    </p:spTree>
    <p:extLst>
      <p:ext uri="{BB962C8B-B14F-4D97-AF65-F5344CB8AC3E}">
        <p14:creationId xmlns:p14="http://schemas.microsoft.com/office/powerpoint/2010/main" val="165878101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28</a:t>
            </a:fld>
            <a:endParaRPr lang="en-US"/>
          </a:p>
        </p:txBody>
      </p:sp>
    </p:spTree>
    <p:extLst>
      <p:ext uri="{BB962C8B-B14F-4D97-AF65-F5344CB8AC3E}">
        <p14:creationId xmlns:p14="http://schemas.microsoft.com/office/powerpoint/2010/main" val="2776107623"/>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29</a:t>
            </a:fld>
            <a:endParaRPr lang="en-US"/>
          </a:p>
        </p:txBody>
      </p:sp>
    </p:spTree>
    <p:extLst>
      <p:ext uri="{BB962C8B-B14F-4D97-AF65-F5344CB8AC3E}">
        <p14:creationId xmlns:p14="http://schemas.microsoft.com/office/powerpoint/2010/main" val="511214913"/>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63EB2FD-F14E-317C-B1E3-0CE6180BDB8C}"/>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EA1A69A-8EDE-ABBF-F61D-94AA08079101}"/>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ED70FD95-C33B-B85A-44CA-984BC3FECC21}"/>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C4F226D0-0767-873B-9EE1-E0AFC72BED9E}"/>
              </a:ext>
            </a:extLst>
          </p:cNvPr>
          <p:cNvSpPr>
            <a:spLocks noGrp="1"/>
          </p:cNvSpPr>
          <p:nvPr>
            <p:ph type="sldNum" sz="quarter" idx="5"/>
          </p:nvPr>
        </p:nvSpPr>
        <p:spPr/>
        <p:txBody>
          <a:bodyPr/>
          <a:lstStyle/>
          <a:p>
            <a:r>
              <a:rPr lang="en-US"/>
              <a:t>Notes view: </a:t>
            </a:r>
            <a:fld id="{128CEAFE-FA94-43E5-B0FF-D47E1CCDD1B4}" type="slidenum">
              <a:rPr lang="en-US" smtClean="0"/>
              <a:pPr/>
              <a:t>30</a:t>
            </a:fld>
            <a:endParaRPr lang="en-US"/>
          </a:p>
        </p:txBody>
      </p:sp>
    </p:spTree>
    <p:extLst>
      <p:ext uri="{BB962C8B-B14F-4D97-AF65-F5344CB8AC3E}">
        <p14:creationId xmlns:p14="http://schemas.microsoft.com/office/powerpoint/2010/main" val="102673480"/>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31</a:t>
            </a:fld>
            <a:endParaRPr lang="en-US"/>
          </a:p>
        </p:txBody>
      </p:sp>
    </p:spTree>
    <p:extLst>
      <p:ext uri="{BB962C8B-B14F-4D97-AF65-F5344CB8AC3E}">
        <p14:creationId xmlns:p14="http://schemas.microsoft.com/office/powerpoint/2010/main" val="1855885971"/>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32</a:t>
            </a:fld>
            <a:endParaRPr lang="en-US"/>
          </a:p>
        </p:txBody>
      </p:sp>
    </p:spTree>
    <p:extLst>
      <p:ext uri="{BB962C8B-B14F-4D97-AF65-F5344CB8AC3E}">
        <p14:creationId xmlns:p14="http://schemas.microsoft.com/office/powerpoint/2010/main" val="24640548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1D107A8-E06A-C71E-AFF5-D8AE21D05491}"/>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2B4BF337-7D48-DDA3-C991-2D6A3592C918}"/>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63CB5C0-59E6-1BCD-EDE3-0B046B3022E8}"/>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01217A6F-0CC0-7E71-EAFF-2644ED3809BD}"/>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0" lang="en-US" sz="1400" b="0" i="0" u="none" strike="noStrike" kern="1200" cap="none" spc="0" normalizeH="0" baseline="0" noProof="0">
                <a:ln>
                  <a:noFill/>
                </a:ln>
                <a:solidFill>
                  <a:srgbClr val="6E6F73"/>
                </a:solidFill>
                <a:effectLst/>
                <a:uLnTx/>
                <a:uFillTx/>
                <a:latin typeface="Trebuchet MS"/>
                <a:ea typeface="+mn-ea"/>
                <a:cs typeface="+mn-cs"/>
              </a:rPr>
              <a:t>Notes view: </a:t>
            </a:r>
            <a:fld id="{128CEAFE-FA94-43E5-B0FF-D47E1CCDD1B4}" type="slidenum">
              <a:rPr kumimoji="0" lang="en-US" sz="1400" b="0" i="0" u="none" strike="noStrike" kern="1200" cap="none" spc="0" normalizeH="0" baseline="0" noProof="0" smtClean="0">
                <a:ln>
                  <a:noFill/>
                </a:ln>
                <a:solidFill>
                  <a:srgbClr val="6E6F73"/>
                </a:solidFill>
                <a:effectLst/>
                <a:uLnTx/>
                <a:uFillTx/>
                <a:latin typeface="Trebuchet MS"/>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5</a:t>
            </a:fld>
            <a:endParaRPr kumimoji="0" lang="en-US" sz="1400" b="0" i="0" u="none" strike="noStrike" kern="1200" cap="none" spc="0" normalizeH="0" baseline="0" noProof="0">
              <a:ln>
                <a:noFill/>
              </a:ln>
              <a:solidFill>
                <a:srgbClr val="6E6F73"/>
              </a:solidFill>
              <a:effectLst/>
              <a:uLnTx/>
              <a:uFillTx/>
              <a:latin typeface="Trebuchet MS"/>
              <a:ea typeface="+mn-ea"/>
              <a:cs typeface="+mn-cs"/>
            </a:endParaRPr>
          </a:p>
        </p:txBody>
      </p:sp>
    </p:spTree>
    <p:extLst>
      <p:ext uri="{BB962C8B-B14F-4D97-AF65-F5344CB8AC3E}">
        <p14:creationId xmlns:p14="http://schemas.microsoft.com/office/powerpoint/2010/main" val="141542293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B683AE6-2A45-DCDC-6141-BF3268B81281}"/>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554E6711-8978-4120-02B2-BC70CE91A6E1}"/>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266FE659-3ADF-840D-DFEA-1B7FC14DFBE7}"/>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F134BFE1-52E2-F714-996A-45FEF10C6C9A}"/>
              </a:ext>
            </a:extLst>
          </p:cNvPr>
          <p:cNvSpPr>
            <a:spLocks noGrp="1"/>
          </p:cNvSpPr>
          <p:nvPr>
            <p:ph type="sldNum" sz="quarter" idx="5"/>
          </p:nvPr>
        </p:nvSpPr>
        <p:spPr/>
        <p:txBody>
          <a:bodyPr/>
          <a:lstStyle/>
          <a:p>
            <a:r>
              <a:rPr lang="en-US"/>
              <a:t>Notes view: </a:t>
            </a:r>
            <a:fld id="{128CEAFE-FA94-43E5-B0FF-D47E1CCDD1B4}" type="slidenum">
              <a:rPr lang="en-US" smtClean="0"/>
              <a:pPr/>
              <a:t>8</a:t>
            </a:fld>
            <a:endParaRPr lang="en-US"/>
          </a:p>
        </p:txBody>
      </p:sp>
    </p:spTree>
    <p:extLst>
      <p:ext uri="{BB962C8B-B14F-4D97-AF65-F5344CB8AC3E}">
        <p14:creationId xmlns:p14="http://schemas.microsoft.com/office/powerpoint/2010/main" val="63766800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88B403D-445E-982F-A403-EB74E5E3B341}"/>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8780C895-63C3-1C11-2E01-20B868E67736}"/>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461525B8-9366-F07D-3827-CED3FF4A90F8}"/>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609FF1DB-29AF-3103-0D21-DFACC666401C}"/>
              </a:ext>
            </a:extLst>
          </p:cNvPr>
          <p:cNvSpPr>
            <a:spLocks noGrp="1"/>
          </p:cNvSpPr>
          <p:nvPr>
            <p:ph type="sldNum" sz="quarter" idx="5"/>
          </p:nvPr>
        </p:nvSpPr>
        <p:spPr/>
        <p:txBody>
          <a:bodyPr/>
          <a:lstStyle/>
          <a:p>
            <a:r>
              <a:rPr lang="en-US"/>
              <a:t>Notes view: </a:t>
            </a:r>
            <a:fld id="{128CEAFE-FA94-43E5-B0FF-D47E1CCDD1B4}" type="slidenum">
              <a:rPr lang="en-US" smtClean="0"/>
              <a:pPr/>
              <a:t>9</a:t>
            </a:fld>
            <a:endParaRPr lang="en-US"/>
          </a:p>
        </p:txBody>
      </p:sp>
    </p:spTree>
    <p:extLst>
      <p:ext uri="{BB962C8B-B14F-4D97-AF65-F5344CB8AC3E}">
        <p14:creationId xmlns:p14="http://schemas.microsoft.com/office/powerpoint/2010/main" val="98887397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11</a:t>
            </a:fld>
            <a:endParaRPr lang="en-US"/>
          </a:p>
        </p:txBody>
      </p:sp>
    </p:spTree>
    <p:extLst>
      <p:ext uri="{BB962C8B-B14F-4D97-AF65-F5344CB8AC3E}">
        <p14:creationId xmlns:p14="http://schemas.microsoft.com/office/powerpoint/2010/main" val="198865373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0F266F-2D19-5140-D1E2-6185B2F064C5}"/>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0694492-EC5E-0373-5D9A-1E0E8F39F6F4}"/>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943FDB6B-6781-F0E5-0CAF-1D4552A4D95F}"/>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A851E8D0-5939-755E-48D1-11EF70498CF7}"/>
              </a:ext>
            </a:extLst>
          </p:cNvPr>
          <p:cNvSpPr>
            <a:spLocks noGrp="1"/>
          </p:cNvSpPr>
          <p:nvPr>
            <p:ph type="sldNum" sz="quarter" idx="5"/>
          </p:nvPr>
        </p:nvSpPr>
        <p:spPr/>
        <p:txBody>
          <a:bodyPr/>
          <a:lstStyle/>
          <a:p>
            <a:r>
              <a:rPr lang="en-US"/>
              <a:t>Notes view: </a:t>
            </a:r>
            <a:fld id="{128CEAFE-FA94-43E5-B0FF-D47E1CCDD1B4}" type="slidenum">
              <a:rPr lang="en-US" smtClean="0"/>
              <a:pPr/>
              <a:t>12</a:t>
            </a:fld>
            <a:endParaRPr lang="en-US"/>
          </a:p>
        </p:txBody>
      </p:sp>
    </p:spTree>
    <p:extLst>
      <p:ext uri="{BB962C8B-B14F-4D97-AF65-F5344CB8AC3E}">
        <p14:creationId xmlns:p14="http://schemas.microsoft.com/office/powerpoint/2010/main" val="184675738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13</a:t>
            </a:fld>
            <a:endParaRPr lang="en-US"/>
          </a:p>
        </p:txBody>
      </p:sp>
    </p:spTree>
    <p:extLst>
      <p:ext uri="{BB962C8B-B14F-4D97-AF65-F5344CB8AC3E}">
        <p14:creationId xmlns:p14="http://schemas.microsoft.com/office/powerpoint/2010/main" val="172057499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E99D793-4260-73A4-6E01-B17286248395}"/>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EE9710F9-3E6A-701F-1B82-E20D6E331832}"/>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A92E8F69-55D8-ECAA-3B7B-D9A9590C57D8}"/>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5911235E-3368-8FF9-E445-16D7ED4D3A65}"/>
              </a:ext>
            </a:extLst>
          </p:cNvPr>
          <p:cNvSpPr>
            <a:spLocks noGrp="1"/>
          </p:cNvSpPr>
          <p:nvPr>
            <p:ph type="sldNum" sz="quarter" idx="5"/>
          </p:nvPr>
        </p:nvSpPr>
        <p:spPr/>
        <p:txBody>
          <a:bodyPr/>
          <a:lstStyle/>
          <a:p>
            <a:r>
              <a:rPr lang="en-US"/>
              <a:t>Notes view: </a:t>
            </a:r>
            <a:fld id="{128CEAFE-FA94-43E5-B0FF-D47E1CCDD1B4}" type="slidenum">
              <a:rPr lang="en-US" smtClean="0"/>
              <a:pPr/>
              <a:t>14</a:t>
            </a:fld>
            <a:endParaRPr lang="en-US"/>
          </a:p>
        </p:txBody>
      </p:sp>
    </p:spTree>
    <p:extLst>
      <p:ext uri="{BB962C8B-B14F-4D97-AF65-F5344CB8AC3E}">
        <p14:creationId xmlns:p14="http://schemas.microsoft.com/office/powerpoint/2010/main" val="119347585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15</a:t>
            </a:fld>
            <a:endParaRPr lang="en-US"/>
          </a:p>
        </p:txBody>
      </p:sp>
    </p:spTree>
    <p:extLst>
      <p:ext uri="{BB962C8B-B14F-4D97-AF65-F5344CB8AC3E}">
        <p14:creationId xmlns:p14="http://schemas.microsoft.com/office/powerpoint/2010/main" val="780503201"/>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Master" Target="../slideMasters/slideMaster1.xml"/><Relationship Id="rId1" Type="http://schemas.openxmlformats.org/officeDocument/2006/relationships/tags" Target="../tags/tag3.xml"/><Relationship Id="rId4" Type="http://schemas.openxmlformats.org/officeDocument/2006/relationships/image" Target="../media/image1.emf"/></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4.xml"/><Relationship Id="rId4" Type="http://schemas.openxmlformats.org/officeDocument/2006/relationships/image" Target="../media/image1.emf"/></Relationships>
</file>

<file path=ppt/slideLayouts/_rels/slideLayout4.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5.xml"/><Relationship Id="rId4" Type="http://schemas.openxmlformats.org/officeDocument/2006/relationships/image" Target="../media/image1.emf"/></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2">
            <a:lumMod val="20000"/>
            <a:lumOff val="80000"/>
          </a:schemeClr>
        </a:solidFill>
        <a:effectLst/>
      </p:bgPr>
    </p:bg>
    <p:spTree>
      <p:nvGrpSpPr>
        <p:cNvPr id="1" name=""/>
        <p:cNvGrpSpPr/>
        <p:nvPr/>
      </p:nvGrpSpPr>
      <p:grpSpPr>
        <a:xfrm>
          <a:off x="0" y="0"/>
          <a:ext cx="0" cy="0"/>
          <a:chOff x="0" y="0"/>
          <a:chExt cx="0" cy="0"/>
        </a:xfrm>
      </p:grpSpPr>
      <p:graphicFrame>
        <p:nvGraphicFramePr>
          <p:cNvPr id="2" name="think-cell data - do not delete" hidden="1">
            <a:extLst>
              <a:ext uri="{FF2B5EF4-FFF2-40B4-BE49-F238E27FC236}">
                <a16:creationId xmlns:a16="http://schemas.microsoft.com/office/drawing/2014/main" id="{223EA5B7-208D-F70C-0F95-AE4F06FC96C3}"/>
              </a:ext>
            </a:extLst>
          </p:cNvPr>
          <p:cNvGraphicFramePr>
            <a:graphicFrameLocks noChangeAspect="1"/>
          </p:cNvGraphicFramePr>
          <p:nvPr userDrawn="1">
            <p:custDataLst>
              <p:tags r:id="rId1"/>
            </p:custDataLst>
            <p:extLst>
              <p:ext uri="{D42A27DB-BD31-4B8C-83A1-F6EECF244321}">
                <p14:modId xmlns:p14="http://schemas.microsoft.com/office/powerpoint/2010/main" val="335826994"/>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スライド" r:id="rId3" imgW="395" imgH="396" progId="TCLayout.ActiveDocument.1">
                  <p:embed/>
                </p:oleObj>
              </mc:Choice>
              <mc:Fallback>
                <p:oleObj name="think-cellスライド" r:id="rId3" imgW="395" imgH="396" progId="TCLayout.ActiveDocument.1">
                  <p:embed/>
                  <p:pic>
                    <p:nvPicPr>
                      <p:cNvPr id="2" name="think-cell data - do not delete" hidden="1">
                        <a:extLst>
                          <a:ext uri="{FF2B5EF4-FFF2-40B4-BE49-F238E27FC236}">
                            <a16:creationId xmlns:a16="http://schemas.microsoft.com/office/drawing/2014/main" id="{223EA5B7-208D-F70C-0F95-AE4F06FC96C3}"/>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147" name="Title 1"/>
          <p:cNvSpPr>
            <a:spLocks noGrp="1"/>
          </p:cNvSpPr>
          <p:nvPr>
            <p:ph type="title"/>
          </p:nvPr>
        </p:nvSpPr>
        <p:spPr bwMode="blackWhite">
          <a:xfrm>
            <a:off x="511875" y="2851842"/>
            <a:ext cx="4014858" cy="778597"/>
          </a:xfrm>
          <a:prstGeom prst="rect">
            <a:avLst/>
          </a:prstGeom>
        </p:spPr>
        <p:txBody>
          <a:bodyPr anchor="t">
            <a:noAutofit/>
          </a:bodyPr>
          <a:lstStyle>
            <a:lvl1pPr>
              <a:defRPr sz="4000">
                <a:solidFill>
                  <a:schemeClr val="tx2"/>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a:p>
        </p:txBody>
      </p:sp>
      <p:cxnSp>
        <p:nvCxnSpPr>
          <p:cNvPr id="148" name="Straight Connector 147"/>
          <p:cNvCxnSpPr/>
          <p:nvPr userDrawn="1"/>
        </p:nvCxnSpPr>
        <p:spPr bwMode="white">
          <a:xfrm>
            <a:off x="502855" y="3680016"/>
            <a:ext cx="9405747"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7C244000-FBF9-2892-A0E2-AF8DF6F42353}"/>
              </a:ext>
            </a:extLst>
          </p:cNvPr>
          <p:cNvSpPr>
            <a:spLocks noGrp="1"/>
          </p:cNvSpPr>
          <p:nvPr>
            <p:ph type="body" sz="quarter" idx="11"/>
          </p:nvPr>
        </p:nvSpPr>
        <p:spPr>
          <a:xfrm>
            <a:off x="511875" y="3793402"/>
            <a:ext cx="8886150" cy="914400"/>
          </a:xfrm>
          <a:prstGeom prst="rect">
            <a:avLst/>
          </a:prstGeom>
        </p:spPr>
        <p:txBody>
          <a:bodyPr/>
          <a:lstStyle>
            <a:lvl1pPr>
              <a:defRPr sz="1400">
                <a:solidFill>
                  <a:schemeClr val="tx2"/>
                </a:solidFill>
              </a:defRPr>
            </a:lvl1pPr>
          </a:lstStyle>
          <a:p>
            <a:pPr lvl="0"/>
            <a:endParaRPr kumimoji="1" lang="ja-JP" altLang="en-US"/>
          </a:p>
        </p:txBody>
      </p:sp>
      <p:sp>
        <p:nvSpPr>
          <p:cNvPr id="11" name="テキスト プレースホルダー 10">
            <a:extLst>
              <a:ext uri="{FF2B5EF4-FFF2-40B4-BE49-F238E27FC236}">
                <a16:creationId xmlns:a16="http://schemas.microsoft.com/office/drawing/2014/main" id="{9140C099-BDA9-9D39-059E-D1831A3A7EE6}"/>
              </a:ext>
            </a:extLst>
          </p:cNvPr>
          <p:cNvSpPr>
            <a:spLocks noGrp="1"/>
          </p:cNvSpPr>
          <p:nvPr>
            <p:ph type="body" sz="quarter" idx="12"/>
          </p:nvPr>
        </p:nvSpPr>
        <p:spPr>
          <a:xfrm>
            <a:off x="4635374" y="2851842"/>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2" name="テキスト プレースホルダー 10">
            <a:extLst>
              <a:ext uri="{FF2B5EF4-FFF2-40B4-BE49-F238E27FC236}">
                <a16:creationId xmlns:a16="http://schemas.microsoft.com/office/drawing/2014/main" id="{9E04A33F-5968-22FA-5868-8C1C009768F9}"/>
              </a:ext>
            </a:extLst>
          </p:cNvPr>
          <p:cNvSpPr>
            <a:spLocks noGrp="1"/>
          </p:cNvSpPr>
          <p:nvPr>
            <p:ph type="body" sz="quarter" idx="13"/>
          </p:nvPr>
        </p:nvSpPr>
        <p:spPr>
          <a:xfrm>
            <a:off x="4635374" y="3132276"/>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3" name="テキスト プレースホルダー 10">
            <a:extLst>
              <a:ext uri="{FF2B5EF4-FFF2-40B4-BE49-F238E27FC236}">
                <a16:creationId xmlns:a16="http://schemas.microsoft.com/office/drawing/2014/main" id="{741C0D8A-198A-1E9B-0D1D-FDD34D335AAC}"/>
              </a:ext>
            </a:extLst>
          </p:cNvPr>
          <p:cNvSpPr>
            <a:spLocks noGrp="1"/>
          </p:cNvSpPr>
          <p:nvPr>
            <p:ph type="body" sz="quarter" idx="14"/>
          </p:nvPr>
        </p:nvSpPr>
        <p:spPr>
          <a:xfrm>
            <a:off x="4635374" y="3412710"/>
            <a:ext cx="4759451" cy="216000"/>
          </a:xfrm>
          <a:prstGeom prst="rect">
            <a:avLst/>
          </a:prstGeom>
        </p:spPr>
        <p:txBody>
          <a:bodyPr/>
          <a:lstStyle>
            <a:lvl1pPr algn="r">
              <a:defRPr>
                <a:solidFill>
                  <a:schemeClr val="tx2"/>
                </a:solidFill>
              </a:defRPr>
            </a:lvl1pPr>
          </a:lstStyle>
          <a:p>
            <a:pPr lvl="0"/>
            <a:endParaRPr kumimoji="1" lang="ja-JP" altLang="en-US"/>
          </a:p>
        </p:txBody>
      </p:sp>
    </p:spTree>
    <p:extLst>
      <p:ext uri="{BB962C8B-B14F-4D97-AF65-F5344CB8AC3E}">
        <p14:creationId xmlns:p14="http://schemas.microsoft.com/office/powerpoint/2010/main" val="777567250"/>
      </p:ext>
    </p:extLst>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1_Divider_4">
    <p:spTree>
      <p:nvGrpSpPr>
        <p:cNvPr id="1" name=""/>
        <p:cNvGrpSpPr/>
        <p:nvPr/>
      </p:nvGrpSpPr>
      <p:grpSpPr>
        <a:xfrm>
          <a:off x="0" y="0"/>
          <a:ext cx="0" cy="0"/>
          <a:chOff x="0" y="0"/>
          <a:chExt cx="0" cy="0"/>
        </a:xfrm>
      </p:grpSpPr>
      <p:sp>
        <p:nvSpPr>
          <p:cNvPr id="7" name="Text Placeholder 5">
            <a:extLst>
              <a:ext uri="{FF2B5EF4-FFF2-40B4-BE49-F238E27FC236}">
                <a16:creationId xmlns:a16="http://schemas.microsoft.com/office/drawing/2014/main" id="{9A0B98F9-28DF-45AF-9554-283B5B36EDE4}"/>
              </a:ext>
            </a:extLst>
          </p:cNvPr>
          <p:cNvSpPr txBox="1">
            <a:spLocks/>
          </p:cNvSpPr>
          <p:nvPr userDrawn="1"/>
        </p:nvSpPr>
        <p:spPr>
          <a:xfrm>
            <a:off x="-192" y="2857809"/>
            <a:ext cx="517845" cy="1142809"/>
          </a:xfrm>
          <a:prstGeom prst="rect">
            <a:avLst/>
          </a:prstGeom>
          <a:solidFill>
            <a:schemeClr val="accent2"/>
          </a:solidFill>
          <a:ln>
            <a:noFill/>
          </a:ln>
        </p:spPr>
        <p:txBody>
          <a:bodyPr vert="horz" lIns="414676" tIns="0" rIns="0" bIns="0" rtlCol="0" anchor="ctr" anchorCtr="0">
            <a:noAutofit/>
          </a:bodyPr>
          <a:lstStyle>
            <a:lvl1pPr marL="0" indent="0" algn="l" defTabSz="914400" rtl="0" eaLnBrk="1" latinLnBrk="0" hangingPunct="1">
              <a:spcBef>
                <a:spcPct val="20000"/>
              </a:spcBef>
              <a:buClr>
                <a:schemeClr val="tx2"/>
              </a:buClr>
              <a:buSzPct val="110000"/>
              <a:buFont typeface="EYInterstate Light" panose="02000506000000020004" pitchFamily="2" charset="0"/>
              <a:buNone/>
              <a:defRPr kumimoji="0" lang="en-IN" sz="3600" b="0" i="0" u="none" strike="noStrike" kern="1200" cap="none" spc="0" normalizeH="0" baseline="0" dirty="0">
                <a:ln>
                  <a:noFill/>
                </a:ln>
                <a:solidFill>
                  <a:srgbClr val="FFFFFF"/>
                </a:solidFill>
                <a:effectLst/>
                <a:uLnTx/>
                <a:uFillTx/>
                <a:latin typeface="EYInterstate Light" panose="02000506000000020004" pitchFamily="2" charset="0"/>
                <a:ea typeface="+mj-ea"/>
                <a:cs typeface="+mj-cs"/>
              </a:defRPr>
            </a:lvl1pPr>
            <a:lvl2pPr marL="713232" indent="-356616" algn="l" defTabSz="914400" rtl="0" eaLnBrk="1" latinLnBrk="0" hangingPunct="1">
              <a:spcBef>
                <a:spcPct val="20000"/>
              </a:spcBef>
              <a:buClr>
                <a:schemeClr val="tx2"/>
              </a:buClr>
              <a:buSzPct val="110000"/>
              <a:buFont typeface="EYInterstate Light" panose="02000506000000020004" pitchFamily="2" charset="0"/>
              <a:buChar char="•"/>
              <a:defRPr sz="1800" kern="1200">
                <a:solidFill>
                  <a:schemeClr val="bg1"/>
                </a:solidFill>
                <a:latin typeface="EYInterstate Light" panose="02000506000000020004" pitchFamily="2" charset="0"/>
                <a:ea typeface="+mn-ea"/>
                <a:cs typeface="+mn-cs"/>
              </a:defRPr>
            </a:lvl2pPr>
            <a:lvl3pPr marL="1069848" indent="-356616" algn="l" defTabSz="914400" rtl="0" eaLnBrk="1" latinLnBrk="0" hangingPunct="1">
              <a:spcBef>
                <a:spcPct val="20000"/>
              </a:spcBef>
              <a:buClr>
                <a:schemeClr val="tx2"/>
              </a:buClr>
              <a:buSzPct val="110000"/>
              <a:buFont typeface="EYInterstate Light" panose="02000506000000020004" pitchFamily="2" charset="0"/>
              <a:buChar char="•"/>
              <a:defRPr sz="1600" kern="1200">
                <a:solidFill>
                  <a:schemeClr val="bg1"/>
                </a:solidFill>
                <a:latin typeface="EYInterstate Light" panose="02000506000000020004" pitchFamily="2" charset="0"/>
                <a:ea typeface="+mn-ea"/>
                <a:cs typeface="+mn-cs"/>
              </a:defRPr>
            </a:lvl3pPr>
            <a:lvl4pPr marL="1426464" indent="-356616" algn="l" defTabSz="914400" rtl="0" eaLnBrk="1" latinLnBrk="0" hangingPunct="1">
              <a:spcBef>
                <a:spcPct val="20000"/>
              </a:spcBef>
              <a:buClr>
                <a:schemeClr val="tx2"/>
              </a:buClr>
              <a:buSzPct val="110000"/>
              <a:buFont typeface="EYInterstate Light" panose="02000506000000020004" pitchFamily="2" charset="0"/>
              <a:buChar char="•"/>
              <a:defRPr sz="1400" kern="1200">
                <a:solidFill>
                  <a:schemeClr val="bg1"/>
                </a:solidFill>
                <a:latin typeface="EYInterstate Light" panose="02000506000000020004" pitchFamily="2" charset="0"/>
                <a:ea typeface="+mn-ea"/>
                <a:cs typeface="+mn-cs"/>
              </a:defRPr>
            </a:lvl4pPr>
            <a:lvl5pPr marL="1783080" indent="-356616" algn="l" defTabSz="914400" rtl="0" eaLnBrk="1" latinLnBrk="0" hangingPunct="1">
              <a:spcBef>
                <a:spcPct val="20000"/>
              </a:spcBef>
              <a:buClr>
                <a:schemeClr val="tx2"/>
              </a:buClr>
              <a:buSzPct val="110000"/>
              <a:buFont typeface="EYInterstate Light" panose="02000506000000020004" pitchFamily="2" charset="0"/>
              <a:buChar char="•"/>
              <a:defRPr sz="1200" kern="1200">
                <a:solidFill>
                  <a:schemeClr val="bg1"/>
                </a:solidFill>
                <a:latin typeface="EYInterstate Light" panose="02000506000000020004" pitchFamily="2"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en-US" sz="3265" baseline="0">
              <a:solidFill>
                <a:schemeClr val="tx2"/>
              </a:solidFill>
              <a:latin typeface="+mn-lt"/>
              <a:ea typeface="+mn-ea"/>
            </a:endParaRPr>
          </a:p>
        </p:txBody>
      </p:sp>
      <p:sp>
        <p:nvSpPr>
          <p:cNvPr id="2" name="テキスト プレースホルダー 5">
            <a:extLst>
              <a:ext uri="{FF2B5EF4-FFF2-40B4-BE49-F238E27FC236}">
                <a16:creationId xmlns:a16="http://schemas.microsoft.com/office/drawing/2014/main" id="{8F1BE105-FE49-F48E-12F9-D51A178E562F}"/>
              </a:ext>
            </a:extLst>
          </p:cNvPr>
          <p:cNvSpPr>
            <a:spLocks noGrp="1"/>
          </p:cNvSpPr>
          <p:nvPr>
            <p:ph type="body" sz="quarter" idx="13"/>
          </p:nvPr>
        </p:nvSpPr>
        <p:spPr>
          <a:xfrm>
            <a:off x="819468" y="2826544"/>
            <a:ext cx="7350125" cy="1204912"/>
          </a:xfrm>
          <a:prstGeom prst="rect">
            <a:avLst/>
          </a:prstGeom>
        </p:spPr>
        <p:txBody>
          <a:bodyPr anchor="ctr"/>
          <a:lstStyle>
            <a:lvl1pPr>
              <a:defRPr sz="3200">
                <a:solidFill>
                  <a:schemeClr val="tx2"/>
                </a:solidFill>
              </a:defRPr>
            </a:lvl1pPr>
          </a:lstStyle>
          <a:p>
            <a:pPr lvl="0"/>
            <a:endParaRPr kumimoji="1" lang="ja-JP" altLang="en-US"/>
          </a:p>
        </p:txBody>
      </p:sp>
    </p:spTree>
    <p:extLst>
      <p:ext uri="{BB962C8B-B14F-4D97-AF65-F5344CB8AC3E}">
        <p14:creationId xmlns:p14="http://schemas.microsoft.com/office/powerpoint/2010/main" val="1287722584"/>
      </p:ext>
    </p:extLst>
  </p:cSld>
  <p:clrMapOvr>
    <a:masterClrMapping/>
  </p:clrMapOvr>
  <p:extLst>
    <p:ext uri="{DCECCB84-F9BA-43D5-87BE-67443E8EF086}">
      <p15:sldGuideLst xmlns:p15="http://schemas.microsoft.com/office/powerpoint/2012/main"/>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スライド" r:id="rId3" imgW="395" imgH="396" progId="TCLayout.ActiveDocument.1">
                  <p:embed/>
                </p:oleObj>
              </mc:Choice>
              <mc:Fallback>
                <p:oleObj name="think-cell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cxnSp>
        <p:nvCxnSpPr>
          <p:cNvPr id="4" name="Straight Connector 147">
            <a:extLst>
              <a:ext uri="{FF2B5EF4-FFF2-40B4-BE49-F238E27FC236}">
                <a16:creationId xmlns:a16="http://schemas.microsoft.com/office/drawing/2014/main" id="{01E5DE7B-F2AA-B9DB-E98D-BA49BDAC0959}"/>
              </a:ext>
            </a:extLst>
          </p:cNvPr>
          <p:cNvCxnSpPr>
            <a:cxnSpLocks/>
          </p:cNvCxnSpPr>
          <p:nvPr userDrawn="1"/>
        </p:nvCxnSpPr>
        <p:spPr bwMode="white">
          <a:xfrm>
            <a:off x="10232" y="1181268"/>
            <a:ext cx="9885535" cy="0"/>
          </a:xfrm>
          <a:prstGeom prst="line">
            <a:avLst/>
          </a:prstGeom>
          <a:ln w="19050" cmpd="sng">
            <a:solidFill>
              <a:schemeClr val="bg2"/>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5A63CC5B-D2D6-947A-EB72-58A2D4B877B1}"/>
              </a:ext>
            </a:extLst>
          </p:cNvPr>
          <p:cNvSpPr>
            <a:spLocks noGrp="1"/>
          </p:cNvSpPr>
          <p:nvPr>
            <p:ph type="body" sz="quarter" idx="15"/>
          </p:nvPr>
        </p:nvSpPr>
        <p:spPr>
          <a:xfrm>
            <a:off x="512291" y="511472"/>
            <a:ext cx="8891587" cy="604071"/>
          </a:xfrm>
          <a:prstGeom prst="rect">
            <a:avLst/>
          </a:prstGeom>
        </p:spPr>
        <p:txBody>
          <a:bodyPr lIns="0" tIns="0" rIns="0" bIns="0" anchor="t"/>
          <a:lstStyle>
            <a:lvl1pPr>
              <a:spcBef>
                <a:spcPts val="0"/>
              </a:spcBef>
              <a:spcAft>
                <a:spcPts val="0"/>
              </a:spcAft>
              <a:buNone/>
              <a:defRPr sz="1800" b="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8" name="テキスト プレースホルダー 6">
            <a:extLst>
              <a:ext uri="{FF2B5EF4-FFF2-40B4-BE49-F238E27FC236}">
                <a16:creationId xmlns:a16="http://schemas.microsoft.com/office/drawing/2014/main" id="{78D9D2A8-DB01-477E-D9A6-D6678093218A}"/>
              </a:ext>
            </a:extLst>
          </p:cNvPr>
          <p:cNvSpPr>
            <a:spLocks noGrp="1"/>
          </p:cNvSpPr>
          <p:nvPr>
            <p:ph type="body" sz="quarter" idx="16"/>
          </p:nvPr>
        </p:nvSpPr>
        <p:spPr>
          <a:xfrm>
            <a:off x="512291" y="1484834"/>
            <a:ext cx="8891587" cy="5004866"/>
          </a:xfrm>
          <a:prstGeom prst="rect">
            <a:avLst/>
          </a:prstGeom>
        </p:spPr>
        <p:txBody>
          <a:bodyPr lIns="0" rIns="0" anchor="t"/>
          <a:lstStyle>
            <a:lvl1pPr>
              <a:spcBef>
                <a:spcPts val="0"/>
              </a:spcBef>
              <a:spcAft>
                <a:spcPts val="0"/>
              </a:spcAft>
              <a:buNone/>
              <a:defRPr sz="14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1614778305"/>
      </p:ext>
    </p:extLst>
  </p:cSld>
  <p:clrMapOvr>
    <a:masterClrMapping/>
  </p:clrMapOvr>
  <p:extLst>
    <p:ext uri="{DCECCB84-F9BA-43D5-87BE-67443E8EF086}">
      <p15:sldGuideLst xmlns:p15="http://schemas.microsoft.com/office/powerpoint/2012/main"/>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1_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2119649957"/>
      </p:ext>
    </p:extLst>
  </p:cSld>
  <p:clrMapOvr>
    <a:masterClrMapping/>
  </p:clrMapOvr>
  <p:extLst>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8" Type="http://schemas.openxmlformats.org/officeDocument/2006/relationships/image" Target="../media/image1.emf"/><Relationship Id="rId3" Type="http://schemas.openxmlformats.org/officeDocument/2006/relationships/slideLayout" Target="../slideLayouts/slideLayout3.xml"/><Relationship Id="rId7"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ags" Target="../tags/tag2.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9D8FB1A2-D999-5D68-91D9-9D7D1ACFB5E6}"/>
              </a:ext>
            </a:extLst>
          </p:cNvPr>
          <p:cNvGraphicFramePr>
            <a:graphicFrameLocks noChangeAspect="1"/>
          </p:cNvGraphicFramePr>
          <p:nvPr userDrawn="1">
            <p:custDataLst>
              <p:tags r:id="rId6"/>
            </p:custDataLst>
            <p:extLst>
              <p:ext uri="{D42A27DB-BD31-4B8C-83A1-F6EECF244321}">
                <p14:modId xmlns:p14="http://schemas.microsoft.com/office/powerpoint/2010/main" val="242239568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スライド" r:id="rId7" imgW="395" imgH="396" progId="TCLayout.ActiveDocument.1">
                  <p:embed/>
                </p:oleObj>
              </mc:Choice>
              <mc:Fallback>
                <p:oleObj name="think-cellスライド" r:id="rId7" imgW="395" imgH="396" progId="TCLayout.ActiveDocument.1">
                  <p:embed/>
                  <p:pic>
                    <p:nvPicPr>
                      <p:cNvPr id="3" name="think-cell data - do not delete" hidden="1">
                        <a:extLst>
                          <a:ext uri="{FF2B5EF4-FFF2-40B4-BE49-F238E27FC236}">
                            <a16:creationId xmlns:a16="http://schemas.microsoft.com/office/drawing/2014/main" id="{9D8FB1A2-D999-5D68-91D9-9D7D1ACFB5E6}"/>
                          </a:ext>
                        </a:extLst>
                      </p:cNvPr>
                      <p:cNvPicPr/>
                      <p:nvPr/>
                    </p:nvPicPr>
                    <p:blipFill>
                      <a:blip r:embed="rId8"/>
                      <a:stretch>
                        <a:fillRect/>
                      </a:stretch>
                    </p:blipFill>
                    <p:spPr>
                      <a:xfrm>
                        <a:off x="1588" y="1588"/>
                        <a:ext cx="1588" cy="1588"/>
                      </a:xfrm>
                      <a:prstGeom prst="rect">
                        <a:avLst/>
                      </a:prstGeom>
                    </p:spPr>
                  </p:pic>
                </p:oleObj>
              </mc:Fallback>
            </mc:AlternateContent>
          </a:graphicData>
        </a:graphic>
      </p:graphicFrame>
      <p:sp>
        <p:nvSpPr>
          <p:cNvPr id="11" name="Date Placeholder 3"/>
          <p:cNvSpPr>
            <a:spLocks noGrp="1"/>
          </p:cNvSpPr>
          <p:nvPr>
            <p:ph type="dt" sz="half" idx="2"/>
          </p:nvPr>
        </p:nvSpPr>
        <p:spPr>
          <a:xfrm>
            <a:off x="8184214" y="6615436"/>
            <a:ext cx="1204166" cy="125099"/>
          </a:xfrm>
          <a:prstGeom prst="rect">
            <a:avLst/>
          </a:prstGeom>
        </p:spPr>
        <p:txBody>
          <a:bodyPr vert="horz" wrap="square" lIns="0" tIns="0" rIns="0" bIns="0" rtlCol="0" anchor="b">
            <a:spAutoFit/>
          </a:bodyPr>
          <a:lstStyle>
            <a:lvl1pPr algn="r">
              <a:defRPr sz="813">
                <a:solidFill>
                  <a:schemeClr val="accent1"/>
                </a:solidFill>
                <a:latin typeface="+mn-lt"/>
                <a:sym typeface="Trebuchet MS" panose="020B0603020202020204" pitchFamily="34" charset="0"/>
              </a:defRPr>
            </a:lvl1pPr>
          </a:lstStyle>
          <a:p>
            <a:endParaRPr lang="en-US"/>
          </a:p>
        </p:txBody>
      </p:sp>
      <p:sp>
        <p:nvSpPr>
          <p:cNvPr id="12" name="TextBox 11"/>
          <p:cNvSpPr txBox="1"/>
          <p:nvPr userDrawn="1"/>
        </p:nvSpPr>
        <p:spPr>
          <a:xfrm>
            <a:off x="9395222" y="6615437"/>
            <a:ext cx="309563" cy="125099"/>
          </a:xfrm>
          <a:prstGeom prst="rect">
            <a:avLst/>
          </a:prstGeom>
          <a:noFill/>
        </p:spPr>
        <p:txBody>
          <a:bodyPr wrap="square" lIns="0" tIns="0" rIns="0" bIns="0" rtlCol="0" anchor="b">
            <a:spAutoFit/>
          </a:bodyPr>
          <a:lstStyle/>
          <a:p>
            <a:pPr marL="0" marR="0" indent="0" algn="r" defTabSz="742950" rtl="0" eaLnBrk="1" fontAlgn="auto" latinLnBrk="0" hangingPunct="1">
              <a:lnSpc>
                <a:spcPct val="100000"/>
              </a:lnSpc>
              <a:spcBef>
                <a:spcPts val="0"/>
              </a:spcBef>
              <a:spcAft>
                <a:spcPts val="0"/>
              </a:spcAft>
              <a:buClrTx/>
              <a:buSzTx/>
              <a:buFontTx/>
              <a:buNone/>
              <a:tabLst/>
              <a:defRPr/>
            </a:pPr>
            <a:fld id="{DFCF27A5-1A5B-48D3-A060-2758FFBB1ADD}" type="slidenum">
              <a:rPr lang="en-US" sz="813" kern="1200" smtClean="0">
                <a:solidFill>
                  <a:schemeClr val="accent1"/>
                </a:solidFill>
                <a:latin typeface="+mn-lt"/>
                <a:ea typeface="+mn-ea"/>
                <a:cs typeface="+mn-cs"/>
                <a:sym typeface="Trebuchet MS" panose="020B0603020202020204" pitchFamily="34" charset="0"/>
              </a:rPr>
              <a:pPr marL="0" marR="0" indent="0" algn="r" defTabSz="742950" rtl="0" eaLnBrk="1" fontAlgn="auto" latinLnBrk="0" hangingPunct="1">
                <a:lnSpc>
                  <a:spcPct val="100000"/>
                </a:lnSpc>
                <a:spcBef>
                  <a:spcPts val="0"/>
                </a:spcBef>
                <a:spcAft>
                  <a:spcPts val="0"/>
                </a:spcAft>
                <a:buClrTx/>
                <a:buSzTx/>
                <a:buFontTx/>
                <a:buNone/>
                <a:tabLst/>
                <a:defRPr/>
              </a:pPr>
              <a:t>‹#›</a:t>
            </a:fld>
            <a:endParaRPr lang="en-US" sz="813" kern="1200">
              <a:solidFill>
                <a:schemeClr val="accent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2852922683"/>
      </p:ext>
    </p:extLst>
  </p:cSld>
  <p:clrMap bg1="lt1" tx1="dk1" bg2="lt2" tx2="dk2" accent1="accent1" accent2="accent2" accent3="accent3" accent4="accent4" accent5="accent5" accent6="accent6" hlink="hlink" folHlink="folHlink"/>
  <p:sldLayoutIdLst>
    <p:sldLayoutId id="2147485121" r:id="rId1"/>
    <p:sldLayoutId id="2147485127" r:id="rId2"/>
    <p:sldLayoutId id="2147485123" r:id="rId3"/>
    <p:sldLayoutId id="2147485128" r:id="rId4"/>
  </p:sldLayoutIdLst>
  <p:hf sldNum="0" hdr="0" ftr="0" dt="0"/>
  <p:txStyles>
    <p:titleStyle>
      <a:lvl1pPr algn="l" defTabSz="742950" rtl="0" eaLnBrk="1" latinLnBrk="0" hangingPunct="1">
        <a:lnSpc>
          <a:spcPct val="90000"/>
        </a:lnSpc>
        <a:spcBef>
          <a:spcPct val="0"/>
        </a:spcBef>
        <a:buNone/>
        <a:defRPr sz="12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53" userDrawn="1">
          <p15:clr>
            <a:srgbClr val="F26B43"/>
          </p15:clr>
        </p15:guide>
        <p15:guide id="2" pos="321" userDrawn="1">
          <p15:clr>
            <a:srgbClr val="F26B43"/>
          </p15:clr>
        </p15:guide>
        <p15:guide id="3" pos="5918" userDrawn="1">
          <p15:clr>
            <a:srgbClr val="F26B43"/>
          </p15:clr>
        </p15:guide>
        <p15:guide id="4" orient="horz" pos="4088" userDrawn="1">
          <p15:clr>
            <a:srgbClr val="F26B43"/>
          </p15:clr>
        </p15:guide>
        <p15:guide id="5" pos="3120" userDrawn="1">
          <p15:clr>
            <a:srgbClr val="F26B43"/>
          </p15:clr>
        </p15:guide>
        <p15:guide id="6" orient="horz" pos="319" userDrawn="1">
          <p15:clr>
            <a:srgbClr val="F26B43"/>
          </p15:clr>
        </p15:guide>
        <p15:guide id="7" orient="horz" pos="935"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4FD3E40-6726-979E-484B-A82EDE5624E5}"/>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1160E558-DB52-AAF0-F2BE-B89CE2383B4F}"/>
              </a:ext>
            </a:extLst>
          </p:cNvPr>
          <p:cNvSpPr>
            <a:spLocks noGrp="1"/>
          </p:cNvSpPr>
          <p:nvPr>
            <p:ph type="title"/>
          </p:nvPr>
        </p:nvSpPr>
        <p:spPr>
          <a:xfrm>
            <a:off x="511875" y="2851842"/>
            <a:ext cx="6171954" cy="778597"/>
          </a:xfrm>
        </p:spPr>
        <p:txBody>
          <a:bodyPr/>
          <a:lstStyle/>
          <a:p>
            <a:r>
              <a:rPr kumimoji="1" lang="ja-JP" altLang="en-US" sz="3600"/>
              <a:t>様式</a:t>
            </a:r>
            <a:r>
              <a:rPr kumimoji="1" lang="en-US" altLang="ja-JP" sz="3600"/>
              <a:t>2</a:t>
            </a:r>
            <a:r>
              <a:rPr kumimoji="1" lang="ja-JP" altLang="en-US" sz="3600"/>
              <a:t>　事業計画書</a:t>
            </a:r>
            <a:endParaRPr kumimoji="1" lang="en-GB" sz="3600"/>
          </a:p>
        </p:txBody>
      </p:sp>
      <p:sp>
        <p:nvSpPr>
          <p:cNvPr id="3" name="テキスト プレースホルダー 2">
            <a:extLst>
              <a:ext uri="{FF2B5EF4-FFF2-40B4-BE49-F238E27FC236}">
                <a16:creationId xmlns:a16="http://schemas.microsoft.com/office/drawing/2014/main" id="{A58CA959-BDD9-A0B7-425C-7BA8876A5C7F}"/>
              </a:ext>
            </a:extLst>
          </p:cNvPr>
          <p:cNvSpPr>
            <a:spLocks noGrp="1"/>
          </p:cNvSpPr>
          <p:nvPr>
            <p:ph type="body" sz="quarter" idx="11"/>
          </p:nvPr>
        </p:nvSpPr>
        <p:spPr>
          <a:xfrm>
            <a:off x="511875" y="3836946"/>
            <a:ext cx="8886150" cy="914400"/>
          </a:xfrm>
        </p:spPr>
        <p:txBody>
          <a:bodyPr/>
          <a:lstStyle/>
          <a:p>
            <a:r>
              <a:rPr kumimoji="1" lang="ja-JP" altLang="en-US" sz="1800"/>
              <a:t>事業形態：</a:t>
            </a:r>
            <a:r>
              <a:rPr kumimoji="1" lang="en-US" altLang="ja-JP" sz="1800"/>
              <a:t>FS</a:t>
            </a:r>
            <a:r>
              <a:rPr kumimoji="1" lang="ja-JP" altLang="en-US" sz="1800"/>
              <a:t>実証事業</a:t>
            </a:r>
            <a:endParaRPr kumimoji="1" lang="en-US" altLang="ja-JP" sz="1800"/>
          </a:p>
          <a:p>
            <a:r>
              <a:rPr kumimoji="1" lang="ja-JP" altLang="en-US" sz="1800"/>
              <a:t>事業名：</a:t>
            </a:r>
            <a:r>
              <a:rPr kumimoji="1" lang="ja-JP" altLang="ja-JP" sz="1800" kern="1200">
                <a:effectLst/>
                <a:latin typeface="+mn-lt"/>
                <a:ea typeface="+mn-ea"/>
                <a:cs typeface="+mn-cs"/>
              </a:rPr>
              <a:t>○○○国／□□□事</a:t>
            </a:r>
            <a:r>
              <a:rPr kumimoji="1" lang="ja-JP" altLang="en-US" sz="1800" kern="1200">
                <a:effectLst/>
                <a:latin typeface="+mn-lt"/>
                <a:ea typeface="+mn-ea"/>
                <a:cs typeface="+mn-cs"/>
              </a:rPr>
              <a:t>業</a:t>
            </a:r>
            <a:endParaRPr kumimoji="1" lang="ja-JP" altLang="ja-JP" sz="1800" kern="1200">
              <a:effectLst/>
              <a:latin typeface="+mn-lt"/>
              <a:ea typeface="+mn-ea"/>
              <a:cs typeface="+mn-cs"/>
            </a:endParaRPr>
          </a:p>
          <a:p>
            <a:endParaRPr kumimoji="1" lang="en-US" altLang="ja-JP" sz="1800"/>
          </a:p>
        </p:txBody>
      </p:sp>
      <p:sp>
        <p:nvSpPr>
          <p:cNvPr id="5" name="テキスト ボックス 4">
            <a:extLst>
              <a:ext uri="{FF2B5EF4-FFF2-40B4-BE49-F238E27FC236}">
                <a16:creationId xmlns:a16="http://schemas.microsoft.com/office/drawing/2014/main" id="{13E9C715-CE6B-0C47-E5AC-EF8834BD983B}"/>
              </a:ext>
            </a:extLst>
          </p:cNvPr>
          <p:cNvSpPr txBox="1"/>
          <p:nvPr/>
        </p:nvSpPr>
        <p:spPr>
          <a:xfrm>
            <a:off x="402772" y="1945235"/>
            <a:ext cx="8153400" cy="738664"/>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pPr algn="l"/>
            <a:endParaRPr lang="ja-JP" altLang="en-US" sz="1400" b="0" i="0" u="none" strike="noStrike" baseline="0">
              <a:solidFill>
                <a:schemeClr val="tx2"/>
              </a:solidFill>
              <a:latin typeface="ＭＳ ゴシック" panose="020B0609070205080204" pitchFamily="49" charset="-128"/>
              <a:ea typeface="ＭＳ ゴシック" panose="020B0609070205080204" pitchFamily="49" charset="-128"/>
            </a:endParaRPr>
          </a:p>
          <a:p>
            <a:r>
              <a:rPr lang="ja-JP" altLang="en-US" sz="1400" b="0" i="0" u="none" strike="noStrike" baseline="0">
                <a:solidFill>
                  <a:schemeClr val="tx2"/>
                </a:solidFill>
                <a:latin typeface="ＭＳ ゴシック" panose="020B0609070205080204" pitchFamily="49" charset="-128"/>
                <a:ea typeface="ＭＳ ゴシック" panose="020B0609070205080204" pitchFamily="49" charset="-128"/>
              </a:rPr>
              <a:t> </a:t>
            </a:r>
            <a:r>
              <a:rPr lang="ja-JP" altLang="en-US" sz="1400" b="0" i="0" u="none" strike="noStrike" baseline="0">
                <a:solidFill>
                  <a:schemeClr val="tx2"/>
                </a:solidFill>
                <a:latin typeface="+mn-ea"/>
              </a:rPr>
              <a:t>令和</a:t>
            </a:r>
            <a:r>
              <a:rPr lang="en-US" altLang="ja-JP" sz="1400" b="0" i="0" u="none" strike="noStrike" baseline="0">
                <a:solidFill>
                  <a:schemeClr val="tx2"/>
                </a:solidFill>
                <a:latin typeface="+mn-ea"/>
              </a:rPr>
              <a:t>6</a:t>
            </a:r>
            <a:r>
              <a:rPr lang="ja-JP" altLang="en-US" sz="1400" b="0" i="0" u="none" strike="noStrike" baseline="0">
                <a:solidFill>
                  <a:schemeClr val="tx2"/>
                </a:solidFill>
                <a:latin typeface="+mn-ea"/>
              </a:rPr>
              <a:t>年度補正グローバルサウス未来志向型共創等事業費補助金 </a:t>
            </a:r>
          </a:p>
          <a:p>
            <a:r>
              <a:rPr lang="ja-JP" altLang="en-US" sz="1400" b="0" i="0" u="none" strike="noStrike" baseline="0">
                <a:solidFill>
                  <a:schemeClr val="tx2"/>
                </a:solidFill>
                <a:latin typeface="+mn-ea"/>
              </a:rPr>
              <a:t>（ウクライナ復興支援・中東欧諸国等連携強化：二次公募） </a:t>
            </a:r>
            <a:endParaRPr lang="ja-JP" altLang="en-US" sz="1400">
              <a:solidFill>
                <a:schemeClr val="tx2"/>
              </a:solidFill>
              <a:latin typeface="+mn-ea"/>
            </a:endParaRPr>
          </a:p>
        </p:txBody>
      </p:sp>
      <p:sp>
        <p:nvSpPr>
          <p:cNvPr id="8" name="テキスト プレースホルダー 11">
            <a:extLst>
              <a:ext uri="{FF2B5EF4-FFF2-40B4-BE49-F238E27FC236}">
                <a16:creationId xmlns:a16="http://schemas.microsoft.com/office/drawing/2014/main" id="{AE06888D-0A31-2E0A-9700-D4A0CEB91508}"/>
              </a:ext>
            </a:extLst>
          </p:cNvPr>
          <p:cNvSpPr txBox="1">
            <a:spLocks/>
          </p:cNvSpPr>
          <p:nvPr/>
        </p:nvSpPr>
        <p:spPr>
          <a:xfrm>
            <a:off x="5067301" y="4914208"/>
            <a:ext cx="4547177" cy="777095"/>
          </a:xfrm>
          <a:prstGeom prst="rect">
            <a:avLst/>
          </a:prstGeom>
        </p:spPr>
        <p:txBody>
          <a:bodyPr/>
          <a:lstStyle>
            <a:lvl1pPr marL="0" indent="0" algn="r"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l"/>
            <a:r>
              <a:rPr kumimoji="1" lang="ja-JP" altLang="en-US" sz="1600"/>
              <a:t>申請者</a:t>
            </a:r>
            <a:r>
              <a:rPr kumimoji="1" lang="zh-TW" altLang="en-US" sz="1600"/>
              <a:t>：</a:t>
            </a:r>
            <a:r>
              <a:rPr kumimoji="1" lang="en-US" altLang="zh-TW" sz="1600"/>
              <a:t>xxx</a:t>
            </a:r>
          </a:p>
          <a:p>
            <a:pPr algn="l"/>
            <a:r>
              <a:rPr kumimoji="1" lang="zh-TW" altLang="en-US" sz="1600"/>
              <a:t>代表者</a:t>
            </a:r>
            <a:r>
              <a:rPr kumimoji="1" lang="ja-JP" altLang="en-US" sz="1600"/>
              <a:t>役職・氏名</a:t>
            </a:r>
            <a:r>
              <a:rPr kumimoji="1" lang="zh-TW" altLang="en-US" sz="1600"/>
              <a:t>：</a:t>
            </a:r>
            <a:r>
              <a:rPr kumimoji="1" lang="en-US" altLang="zh-TW" sz="1600"/>
              <a:t>xxx </a:t>
            </a:r>
            <a:r>
              <a:rPr kumimoji="1" lang="en-US" altLang="zh-TW" sz="1600" err="1"/>
              <a:t>xxxx</a:t>
            </a:r>
            <a:endParaRPr kumimoji="1" lang="en-US" altLang="zh-TW" sz="1600"/>
          </a:p>
          <a:p>
            <a:pPr algn="l"/>
            <a:r>
              <a:rPr kumimoji="1" lang="ja-JP" altLang="en-US" sz="1600"/>
              <a:t>所在地：</a:t>
            </a:r>
            <a:r>
              <a:rPr kumimoji="1" lang="en-US" altLang="ja-JP" sz="1600"/>
              <a:t>xxx</a:t>
            </a:r>
            <a:endParaRPr kumimoji="1" lang="zh-TW" altLang="en-US" sz="1600"/>
          </a:p>
          <a:p>
            <a:pPr algn="l">
              <a:buNone/>
            </a:pPr>
            <a:endParaRPr lang="zh-TW" altLang="en-US" sz="1600"/>
          </a:p>
        </p:txBody>
      </p:sp>
    </p:spTree>
    <p:extLst>
      <p:ext uri="{BB962C8B-B14F-4D97-AF65-F5344CB8AC3E}">
        <p14:creationId xmlns:p14="http://schemas.microsoft.com/office/powerpoint/2010/main" val="10175269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0CEDE-98AE-FBCC-C382-E89FF860B5F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1E28B6D-4021-4A2E-AC9D-4CA1DEA3B512}"/>
              </a:ext>
            </a:extLst>
          </p:cNvPr>
          <p:cNvSpPr>
            <a:spLocks noGrp="1"/>
          </p:cNvSpPr>
          <p:nvPr>
            <p:ph type="body" sz="quarter" idx="13"/>
          </p:nvPr>
        </p:nvSpPr>
        <p:spPr/>
        <p:txBody>
          <a:bodyPr/>
          <a:lstStyle/>
          <a:p>
            <a:r>
              <a:rPr kumimoji="1" lang="ja-JP" altLang="en-US"/>
              <a:t>３</a:t>
            </a:r>
            <a:r>
              <a:rPr kumimoji="1" lang="en-US" altLang="ja-JP"/>
              <a:t>. </a:t>
            </a:r>
            <a:r>
              <a:rPr kumimoji="1" lang="ja-JP" altLang="en-US"/>
              <a:t>補助事業の内容</a:t>
            </a:r>
            <a:endParaRPr kumimoji="1" lang="en-US" altLang="ja-JP"/>
          </a:p>
        </p:txBody>
      </p:sp>
    </p:spTree>
    <p:extLst>
      <p:ext uri="{BB962C8B-B14F-4D97-AF65-F5344CB8AC3E}">
        <p14:creationId xmlns:p14="http://schemas.microsoft.com/office/powerpoint/2010/main" val="373934593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B7984409-EE8A-542F-050D-516F702D09D1}"/>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83EB0803-2D16-B0B9-FB02-4F8B9D1B72C7}"/>
              </a:ext>
            </a:extLst>
          </p:cNvPr>
          <p:cNvSpPr>
            <a:spLocks noGrp="1"/>
          </p:cNvSpPr>
          <p:nvPr>
            <p:ph type="body" sz="quarter" idx="17"/>
          </p:nvPr>
        </p:nvSpPr>
        <p:spPr/>
        <p:txBody>
          <a:bodyPr/>
          <a:lstStyle/>
          <a:p>
            <a:r>
              <a:rPr kumimoji="1" lang="en-GB"/>
              <a:t>3-1. </a:t>
            </a:r>
            <a:r>
              <a:rPr kumimoji="1" lang="en-US"/>
              <a:t>FS</a:t>
            </a:r>
            <a:r>
              <a:rPr kumimoji="1" lang="ja-JP" altLang="en-US"/>
              <a:t>事業・実証事業のねらい </a:t>
            </a:r>
            <a:r>
              <a:rPr kumimoji="1" lang="en-US" altLang="ja-JP"/>
              <a:t>1/2</a:t>
            </a:r>
            <a:endParaRPr kumimoji="1" lang="en-GB"/>
          </a:p>
        </p:txBody>
      </p:sp>
      <p:graphicFrame>
        <p:nvGraphicFramePr>
          <p:cNvPr id="5" name="表 4">
            <a:extLst>
              <a:ext uri="{FF2B5EF4-FFF2-40B4-BE49-F238E27FC236}">
                <a16:creationId xmlns:a16="http://schemas.microsoft.com/office/drawing/2014/main" id="{41AA0EF0-F885-FCFB-5F04-EEA7B602BBE8}"/>
              </a:ext>
            </a:extLst>
          </p:cNvPr>
          <p:cNvGraphicFramePr>
            <a:graphicFrameLocks noGrp="1"/>
          </p:cNvGraphicFramePr>
          <p:nvPr>
            <p:extLst>
              <p:ext uri="{D42A27DB-BD31-4B8C-83A1-F6EECF244321}">
                <p14:modId xmlns:p14="http://schemas.microsoft.com/office/powerpoint/2010/main" val="2208763055"/>
              </p:ext>
            </p:extLst>
          </p:nvPr>
        </p:nvGraphicFramePr>
        <p:xfrm>
          <a:off x="526278" y="1484313"/>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FS</a:t>
                      </a: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171450" indent="-1714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DF4C2DCD-7B1F-05F3-0CBB-85F3191D9BD4}"/>
              </a:ext>
            </a:extLst>
          </p:cNvPr>
          <p:cNvGraphicFramePr>
            <a:graphicFrameLocks noGrp="1"/>
          </p:cNvGraphicFramePr>
          <p:nvPr>
            <p:extLst>
              <p:ext uri="{D42A27DB-BD31-4B8C-83A1-F6EECF244321}">
                <p14:modId xmlns:p14="http://schemas.microsoft.com/office/powerpoint/2010/main" val="1240904002"/>
              </p:ext>
            </p:extLst>
          </p:nvPr>
        </p:nvGraphicFramePr>
        <p:xfrm>
          <a:off x="567981" y="3315759"/>
          <a:ext cx="4270560" cy="1152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FE2B7016-2C2C-6AA5-EF10-0218511AC205}"/>
              </a:ext>
            </a:extLst>
          </p:cNvPr>
          <p:cNvGraphicFramePr>
            <a:graphicFrameLocks noGrp="1"/>
          </p:cNvGraphicFramePr>
          <p:nvPr>
            <p:extLst>
              <p:ext uri="{D42A27DB-BD31-4B8C-83A1-F6EECF244321}">
                <p14:modId xmlns:p14="http://schemas.microsoft.com/office/powerpoint/2010/main" val="1092788230"/>
              </p:ext>
            </p:extLst>
          </p:nvPr>
        </p:nvGraphicFramePr>
        <p:xfrm>
          <a:off x="589394" y="4657703"/>
          <a:ext cx="4270560" cy="1908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2" name="二等辺三角形 11">
            <a:extLst>
              <a:ext uri="{FF2B5EF4-FFF2-40B4-BE49-F238E27FC236}">
                <a16:creationId xmlns:a16="http://schemas.microsoft.com/office/drawing/2014/main" id="{00FBD25F-7325-5208-5BC0-573D8FB02F6E}"/>
              </a:ext>
            </a:extLst>
          </p:cNvPr>
          <p:cNvSpPr/>
          <p:nvPr/>
        </p:nvSpPr>
        <p:spPr>
          <a:xfrm flipV="1">
            <a:off x="1958152"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29" name="二等辺三角形 28">
            <a:extLst>
              <a:ext uri="{FF2B5EF4-FFF2-40B4-BE49-F238E27FC236}">
                <a16:creationId xmlns:a16="http://schemas.microsoft.com/office/drawing/2014/main" id="{AB04EAE1-9F41-E128-57B5-7C3F7F68A2EA}"/>
              </a:ext>
            </a:extLst>
          </p:cNvPr>
          <p:cNvSpPr/>
          <p:nvPr/>
        </p:nvSpPr>
        <p:spPr>
          <a:xfrm flipV="1">
            <a:off x="6396027"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19" name="テキスト プレースホルダー 2">
            <a:extLst>
              <a:ext uri="{FF2B5EF4-FFF2-40B4-BE49-F238E27FC236}">
                <a16:creationId xmlns:a16="http://schemas.microsoft.com/office/drawing/2014/main" id="{B77A654D-2360-DD92-3CD4-E67535496186}"/>
              </a:ext>
            </a:extLst>
          </p:cNvPr>
          <p:cNvSpPr txBox="1">
            <a:spLocks/>
          </p:cNvSpPr>
          <p:nvPr/>
        </p:nvSpPr>
        <p:spPr>
          <a:xfrm>
            <a:off x="510380" y="2954965"/>
            <a:ext cx="4443545"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例：対象国・顧客ニーズに関する仮説検証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D8565F4B-F86D-C7E3-D2B8-3F40C30372DC}"/>
              </a:ext>
            </a:extLst>
          </p:cNvPr>
          <p:cNvSpPr txBox="1">
            <a:spLocks/>
          </p:cNvSpPr>
          <p:nvPr/>
        </p:nvSpPr>
        <p:spPr>
          <a:xfrm>
            <a:off x="4948255" y="2954965"/>
            <a:ext cx="4443545"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例：製品・サービスの適合性に関する仮説検証</a:t>
            </a:r>
            <a:r>
              <a:rPr kumimoji="1" lang="en-US" altLang="ja-JP" sz="1200" b="1"/>
              <a:t>】</a:t>
            </a:r>
          </a:p>
        </p:txBody>
      </p:sp>
      <p:graphicFrame>
        <p:nvGraphicFramePr>
          <p:cNvPr id="45" name="表 44">
            <a:extLst>
              <a:ext uri="{FF2B5EF4-FFF2-40B4-BE49-F238E27FC236}">
                <a16:creationId xmlns:a16="http://schemas.microsoft.com/office/drawing/2014/main" id="{11C90F70-0DDA-8DD8-375A-9B5650C3B253}"/>
              </a:ext>
            </a:extLst>
          </p:cNvPr>
          <p:cNvGraphicFramePr>
            <a:graphicFrameLocks noGrp="1"/>
          </p:cNvGraphicFramePr>
          <p:nvPr>
            <p:extLst>
              <p:ext uri="{D42A27DB-BD31-4B8C-83A1-F6EECF244321}">
                <p14:modId xmlns:p14="http://schemas.microsoft.com/office/powerpoint/2010/main" val="459186878"/>
              </p:ext>
            </p:extLst>
          </p:nvPr>
        </p:nvGraphicFramePr>
        <p:xfrm>
          <a:off x="5063640" y="3315759"/>
          <a:ext cx="4270560" cy="1152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EAC83463-2516-3B4D-FF11-99CA740169AD}"/>
              </a:ext>
            </a:extLst>
          </p:cNvPr>
          <p:cNvGraphicFramePr>
            <a:graphicFrameLocks noGrp="1"/>
          </p:cNvGraphicFramePr>
          <p:nvPr>
            <p:extLst>
              <p:ext uri="{D42A27DB-BD31-4B8C-83A1-F6EECF244321}">
                <p14:modId xmlns:p14="http://schemas.microsoft.com/office/powerpoint/2010/main" val="376638822"/>
              </p:ext>
            </p:extLst>
          </p:nvPr>
        </p:nvGraphicFramePr>
        <p:xfrm>
          <a:off x="5063640" y="4576553"/>
          <a:ext cx="4270560" cy="1908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pSp>
        <p:nvGrpSpPr>
          <p:cNvPr id="37" name="グループ化 36">
            <a:extLst>
              <a:ext uri="{FF2B5EF4-FFF2-40B4-BE49-F238E27FC236}">
                <a16:creationId xmlns:a16="http://schemas.microsoft.com/office/drawing/2014/main" id="{4BB4A956-888F-6EED-D5EC-325CAA7464A2}"/>
              </a:ext>
            </a:extLst>
          </p:cNvPr>
          <p:cNvGrpSpPr/>
          <p:nvPr/>
        </p:nvGrpSpPr>
        <p:grpSpPr>
          <a:xfrm>
            <a:off x="512779" y="5949"/>
            <a:ext cx="6320145" cy="216000"/>
            <a:chOff x="512779" y="5949"/>
            <a:chExt cx="6320145" cy="216000"/>
          </a:xfrm>
        </p:grpSpPr>
        <p:sp>
          <p:nvSpPr>
            <p:cNvPr id="38" name="正方形/長方形 37">
              <a:extLst>
                <a:ext uri="{FF2B5EF4-FFF2-40B4-BE49-F238E27FC236}">
                  <a16:creationId xmlns:a16="http://schemas.microsoft.com/office/drawing/2014/main" id="{21E53467-4C34-F7DD-2748-FF94476886B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39" name="正方形/長方形 38">
              <a:extLst>
                <a:ext uri="{FF2B5EF4-FFF2-40B4-BE49-F238E27FC236}">
                  <a16:creationId xmlns:a16="http://schemas.microsoft.com/office/drawing/2014/main" id="{092B0A0C-D247-4AF1-346E-ED98B07E4E27}"/>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40" name="正方形/長方形 39">
              <a:extLst>
                <a:ext uri="{FF2B5EF4-FFF2-40B4-BE49-F238E27FC236}">
                  <a16:creationId xmlns:a16="http://schemas.microsoft.com/office/drawing/2014/main" id="{79B3294A-66BA-1D5A-6AB9-D2E12F4A98ED}"/>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4CCC00B8-19B6-57F2-3C93-54447D1C7A01}"/>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2" name="正方形/長方形 41">
              <a:extLst>
                <a:ext uri="{FF2B5EF4-FFF2-40B4-BE49-F238E27FC236}">
                  <a16:creationId xmlns:a16="http://schemas.microsoft.com/office/drawing/2014/main" id="{490CF791-9473-33A8-E44A-9CE3360688E9}"/>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72E6C827-D0FB-1BAB-31AA-D5616BCCF33A}"/>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E0CA4AE3-32A6-430D-E9F7-74D398A9AB9A}"/>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58F7563F-88AC-AEE8-6736-063E17512AFA}"/>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586A067F-661A-BEB3-699A-870EC32329E2}"/>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65FBF6E0-F45A-264C-3D97-AA21581B3385}"/>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6EAAF2D6-FC0E-6D03-BD5E-E1AD0D64114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BFB78B57-1215-7592-845B-48C33A3868A2}"/>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1" name="正方形/長方形 50">
              <a:extLst>
                <a:ext uri="{FF2B5EF4-FFF2-40B4-BE49-F238E27FC236}">
                  <a16:creationId xmlns:a16="http://schemas.microsoft.com/office/drawing/2014/main" id="{0B79166F-4ABD-50C7-AC80-2DBD390D7500}"/>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C08E5892-3563-7DBB-9C52-1CE79AE811E3}"/>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3283F59A-5CF3-EBD7-3A83-7EDA658BA8D1}"/>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2D9D0B60-642E-ADD8-DA21-8D3FB5FC0EE3}"/>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F2E809DC-6E50-8326-7744-64EE6248809C}"/>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F2D83363-2940-FC9E-61FC-ED77C47B75F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353DEE3A-A7CE-24E5-7166-B31C782885F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161873383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14181-C499-FE7D-EC67-B4E20EF0453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27B3D29-90A2-C55E-2DDC-1F2D642CA8B7}"/>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graphicFrame>
        <p:nvGraphicFramePr>
          <p:cNvPr id="5" name="表 4">
            <a:extLst>
              <a:ext uri="{FF2B5EF4-FFF2-40B4-BE49-F238E27FC236}">
                <a16:creationId xmlns:a16="http://schemas.microsoft.com/office/drawing/2014/main" id="{94582E61-9548-4213-C40D-0F94A0A8417E}"/>
              </a:ext>
            </a:extLst>
          </p:cNvPr>
          <p:cNvGraphicFramePr>
            <a:graphicFrameLocks noGrp="1"/>
          </p:cNvGraphicFramePr>
          <p:nvPr>
            <p:extLst>
              <p:ext uri="{D42A27DB-BD31-4B8C-83A1-F6EECF244321}">
                <p14:modId xmlns:p14="http://schemas.microsoft.com/office/powerpoint/2010/main" val="4081431343"/>
              </p:ext>
            </p:extLst>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実証終了時点での理想像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171450" indent="-1714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98236F54-2739-B4D5-EAD4-B071E32AFBAA}"/>
              </a:ext>
            </a:extLst>
          </p:cNvPr>
          <p:cNvGraphicFramePr>
            <a:graphicFrameLocks noGrp="1"/>
          </p:cNvGraphicFramePr>
          <p:nvPr>
            <p:extLst>
              <p:ext uri="{D42A27DB-BD31-4B8C-83A1-F6EECF244321}">
                <p14:modId xmlns:p14="http://schemas.microsoft.com/office/powerpoint/2010/main" val="441954919"/>
              </p:ext>
            </p:extLst>
          </p:nvPr>
        </p:nvGraphicFramePr>
        <p:xfrm>
          <a:off x="567981" y="3315759"/>
          <a:ext cx="2844000" cy="1152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26FF2313-1820-C249-A820-881F1ABFB3B7}"/>
              </a:ext>
            </a:extLst>
          </p:cNvPr>
          <p:cNvGraphicFramePr>
            <a:graphicFrameLocks noGrp="1"/>
          </p:cNvGraphicFramePr>
          <p:nvPr>
            <p:extLst>
              <p:ext uri="{D42A27DB-BD31-4B8C-83A1-F6EECF244321}">
                <p14:modId xmlns:p14="http://schemas.microsoft.com/office/powerpoint/2010/main" val="241278285"/>
              </p:ext>
            </p:extLst>
          </p:nvPr>
        </p:nvGraphicFramePr>
        <p:xfrm>
          <a:off x="566483" y="4576553"/>
          <a:ext cx="2844000" cy="190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2" name="二等辺三角形 11">
            <a:extLst>
              <a:ext uri="{FF2B5EF4-FFF2-40B4-BE49-F238E27FC236}">
                <a16:creationId xmlns:a16="http://schemas.microsoft.com/office/drawing/2014/main" id="{2D15B168-B239-1837-CC77-9E3FFB1386D4}"/>
              </a:ext>
            </a:extLst>
          </p:cNvPr>
          <p:cNvSpPr/>
          <p:nvPr/>
        </p:nvSpPr>
        <p:spPr>
          <a:xfrm flipV="1">
            <a:off x="1215981"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24" name="二等辺三角形 23">
            <a:extLst>
              <a:ext uri="{FF2B5EF4-FFF2-40B4-BE49-F238E27FC236}">
                <a16:creationId xmlns:a16="http://schemas.microsoft.com/office/drawing/2014/main" id="{CDA8D7FB-06F4-2102-3AB7-9F2CB6C2CEF8}"/>
              </a:ext>
            </a:extLst>
          </p:cNvPr>
          <p:cNvSpPr/>
          <p:nvPr/>
        </p:nvSpPr>
        <p:spPr>
          <a:xfrm flipV="1">
            <a:off x="4177090"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29" name="二等辺三角形 28">
            <a:extLst>
              <a:ext uri="{FF2B5EF4-FFF2-40B4-BE49-F238E27FC236}">
                <a16:creationId xmlns:a16="http://schemas.microsoft.com/office/drawing/2014/main" id="{28A98DE8-B836-18F8-1B47-FC918DF1A7E6}"/>
              </a:ext>
            </a:extLst>
          </p:cNvPr>
          <p:cNvSpPr/>
          <p:nvPr/>
        </p:nvSpPr>
        <p:spPr>
          <a:xfrm flipV="1">
            <a:off x="7138200"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19" name="テキスト プレースホルダー 2">
            <a:extLst>
              <a:ext uri="{FF2B5EF4-FFF2-40B4-BE49-F238E27FC236}">
                <a16:creationId xmlns:a16="http://schemas.microsoft.com/office/drawing/2014/main" id="{1CCFE3D0-7A0B-6502-A3B0-C79A69391BBF}"/>
              </a:ext>
            </a:extLst>
          </p:cNvPr>
          <p:cNvSpPr txBox="1">
            <a:spLocks/>
          </p:cNvSpPr>
          <p:nvPr/>
        </p:nvSpPr>
        <p:spPr>
          <a:xfrm>
            <a:off x="510381"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例：技術有効性に関する仮説検証</a:t>
            </a:r>
            <a:r>
              <a:rPr kumimoji="1" lang="en-US" altLang="ja-JP" sz="1200" b="1"/>
              <a:t>】</a:t>
            </a:r>
          </a:p>
        </p:txBody>
      </p:sp>
      <p:sp>
        <p:nvSpPr>
          <p:cNvPr id="34" name="テキスト プレースホルダー 2">
            <a:extLst>
              <a:ext uri="{FF2B5EF4-FFF2-40B4-BE49-F238E27FC236}">
                <a16:creationId xmlns:a16="http://schemas.microsoft.com/office/drawing/2014/main" id="{E5B78970-9F15-E1CB-8EB1-433A0D9C30FC}"/>
              </a:ext>
            </a:extLst>
          </p:cNvPr>
          <p:cNvSpPr txBox="1">
            <a:spLocks/>
          </p:cNvSpPr>
          <p:nvPr/>
        </p:nvSpPr>
        <p:spPr>
          <a:xfrm>
            <a:off x="347149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例：商業性に関する仮説検証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1F780388-1692-CE04-688B-8D8B290703E5}"/>
              </a:ext>
            </a:extLst>
          </p:cNvPr>
          <p:cNvSpPr txBox="1">
            <a:spLocks/>
          </p:cNvSpPr>
          <p:nvPr/>
        </p:nvSpPr>
        <p:spPr>
          <a:xfrm>
            <a:off x="643260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例：社会適合性に関する仮説検証</a:t>
            </a:r>
            <a:r>
              <a:rPr kumimoji="1" lang="en-US" altLang="ja-JP" sz="1200" b="1"/>
              <a:t>】</a:t>
            </a:r>
          </a:p>
        </p:txBody>
      </p:sp>
      <p:graphicFrame>
        <p:nvGraphicFramePr>
          <p:cNvPr id="39" name="表 38">
            <a:extLst>
              <a:ext uri="{FF2B5EF4-FFF2-40B4-BE49-F238E27FC236}">
                <a16:creationId xmlns:a16="http://schemas.microsoft.com/office/drawing/2014/main" id="{B90D3854-8AFC-3679-6BAD-E6377ED01408}"/>
              </a:ext>
            </a:extLst>
          </p:cNvPr>
          <p:cNvGraphicFramePr>
            <a:graphicFrameLocks noGrp="1"/>
          </p:cNvGraphicFramePr>
          <p:nvPr>
            <p:extLst>
              <p:ext uri="{D42A27DB-BD31-4B8C-83A1-F6EECF244321}">
                <p14:modId xmlns:p14="http://schemas.microsoft.com/office/powerpoint/2010/main" val="1501569644"/>
              </p:ext>
            </p:extLst>
          </p:nvPr>
        </p:nvGraphicFramePr>
        <p:xfrm>
          <a:off x="3529090" y="3315759"/>
          <a:ext cx="2844000" cy="1152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endPar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5" name="表 44">
            <a:extLst>
              <a:ext uri="{FF2B5EF4-FFF2-40B4-BE49-F238E27FC236}">
                <a16:creationId xmlns:a16="http://schemas.microsoft.com/office/drawing/2014/main" id="{0F7ACAC3-6E82-F1C2-BEF1-9AC79B807093}"/>
              </a:ext>
            </a:extLst>
          </p:cNvPr>
          <p:cNvGraphicFramePr>
            <a:graphicFrameLocks noGrp="1"/>
          </p:cNvGraphicFramePr>
          <p:nvPr>
            <p:extLst>
              <p:ext uri="{D42A27DB-BD31-4B8C-83A1-F6EECF244321}">
                <p14:modId xmlns:p14="http://schemas.microsoft.com/office/powerpoint/2010/main" val="1424954785"/>
              </p:ext>
            </p:extLst>
          </p:nvPr>
        </p:nvGraphicFramePr>
        <p:xfrm>
          <a:off x="6490200" y="3315759"/>
          <a:ext cx="2844000" cy="1152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8" name="表 47">
            <a:extLst>
              <a:ext uri="{FF2B5EF4-FFF2-40B4-BE49-F238E27FC236}">
                <a16:creationId xmlns:a16="http://schemas.microsoft.com/office/drawing/2014/main" id="{1D68E3B7-A7CE-E069-EE39-D7DB9BFE066E}"/>
              </a:ext>
            </a:extLst>
          </p:cNvPr>
          <p:cNvGraphicFramePr>
            <a:graphicFrameLocks noGrp="1"/>
          </p:cNvGraphicFramePr>
          <p:nvPr>
            <p:extLst>
              <p:ext uri="{D42A27DB-BD31-4B8C-83A1-F6EECF244321}">
                <p14:modId xmlns:p14="http://schemas.microsoft.com/office/powerpoint/2010/main" val="2955914388"/>
              </p:ext>
            </p:extLst>
          </p:nvPr>
        </p:nvGraphicFramePr>
        <p:xfrm>
          <a:off x="3529090" y="4576553"/>
          <a:ext cx="2844000" cy="190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171450" indent="-171450">
                        <a:buFont typeface="Arial" panose="020B0604020202020204" pitchFamily="34" charset="0"/>
                        <a:buChar cha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en-US" altLang="ja-JP" sz="1050" dirty="0">
                        <a:solidFill>
                          <a:schemeClr val="tx2"/>
                        </a:solidFill>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71F835DB-3E84-B1EA-68A6-2645B5E3181F}"/>
              </a:ext>
            </a:extLst>
          </p:cNvPr>
          <p:cNvGraphicFramePr>
            <a:graphicFrameLocks noGrp="1"/>
          </p:cNvGraphicFramePr>
          <p:nvPr>
            <p:extLst>
              <p:ext uri="{D42A27DB-BD31-4B8C-83A1-F6EECF244321}">
                <p14:modId xmlns:p14="http://schemas.microsoft.com/office/powerpoint/2010/main" val="3131776849"/>
              </p:ext>
            </p:extLst>
          </p:nvPr>
        </p:nvGraphicFramePr>
        <p:xfrm>
          <a:off x="6490200" y="4576553"/>
          <a:ext cx="2844000" cy="190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7" name="テキスト プレースホルダー 16">
            <a:extLst>
              <a:ext uri="{FF2B5EF4-FFF2-40B4-BE49-F238E27FC236}">
                <a16:creationId xmlns:a16="http://schemas.microsoft.com/office/drawing/2014/main" id="{CA79C11F-0A28-3787-1AB7-A20FC2CA0CF1}"/>
              </a:ext>
            </a:extLst>
          </p:cNvPr>
          <p:cNvSpPr>
            <a:spLocks noGrp="1"/>
          </p:cNvSpPr>
          <p:nvPr>
            <p:ph type="body" sz="quarter" idx="17"/>
          </p:nvPr>
        </p:nvSpPr>
        <p:spPr/>
        <p:txBody>
          <a:bodyPr/>
          <a:lstStyle/>
          <a:p>
            <a:r>
              <a:rPr kumimoji="1" lang="en-GB" altLang="ja-JP"/>
              <a:t>3-1. </a:t>
            </a:r>
            <a:r>
              <a:rPr kumimoji="1" lang="en-US" altLang="ja-JP"/>
              <a:t>FS</a:t>
            </a:r>
            <a:r>
              <a:rPr kumimoji="1" lang="ja-JP" altLang="en-US"/>
              <a:t>事業・実証事業のねらい </a:t>
            </a:r>
            <a:r>
              <a:rPr kumimoji="1" lang="en-US" altLang="ja-JP"/>
              <a:t>2/2</a:t>
            </a:r>
            <a:endParaRPr kumimoji="1" lang="en-GB" altLang="ja-JP"/>
          </a:p>
        </p:txBody>
      </p:sp>
      <p:grpSp>
        <p:nvGrpSpPr>
          <p:cNvPr id="41" name="グループ化 40">
            <a:extLst>
              <a:ext uri="{FF2B5EF4-FFF2-40B4-BE49-F238E27FC236}">
                <a16:creationId xmlns:a16="http://schemas.microsoft.com/office/drawing/2014/main" id="{EAB65946-0400-06C4-8925-5363A1F9C845}"/>
              </a:ext>
            </a:extLst>
          </p:cNvPr>
          <p:cNvGrpSpPr/>
          <p:nvPr/>
        </p:nvGrpSpPr>
        <p:grpSpPr>
          <a:xfrm>
            <a:off x="512779" y="5949"/>
            <a:ext cx="6320145" cy="216000"/>
            <a:chOff x="512779" y="5949"/>
            <a:chExt cx="6320145" cy="216000"/>
          </a:xfrm>
        </p:grpSpPr>
        <p:sp>
          <p:nvSpPr>
            <p:cNvPr id="42" name="正方形/長方形 41">
              <a:extLst>
                <a:ext uri="{FF2B5EF4-FFF2-40B4-BE49-F238E27FC236}">
                  <a16:creationId xmlns:a16="http://schemas.microsoft.com/office/drawing/2014/main" id="{BCFC96F3-68EA-114D-FB2F-D0A04E580D6C}"/>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43" name="正方形/長方形 42">
              <a:extLst>
                <a:ext uri="{FF2B5EF4-FFF2-40B4-BE49-F238E27FC236}">
                  <a16:creationId xmlns:a16="http://schemas.microsoft.com/office/drawing/2014/main" id="{E46773DD-1480-EDD2-E298-F48589D9EAF8}"/>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44" name="正方形/長方形 43">
              <a:extLst>
                <a:ext uri="{FF2B5EF4-FFF2-40B4-BE49-F238E27FC236}">
                  <a16:creationId xmlns:a16="http://schemas.microsoft.com/office/drawing/2014/main" id="{7FBFBCFA-B735-E502-EC03-744B800F818A}"/>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991A037A-200D-BCD8-A4B4-1AFB1A3A1BF6}"/>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2BDDA74A-415E-9A62-7853-902B6BFFE031}"/>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86DFDDC6-7ECE-35E4-20DA-FFE7BF1B3DFF}"/>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A9D714AA-C709-C538-7579-6895027CA46E}"/>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1" name="正方形/長方形 50">
              <a:extLst>
                <a:ext uri="{FF2B5EF4-FFF2-40B4-BE49-F238E27FC236}">
                  <a16:creationId xmlns:a16="http://schemas.microsoft.com/office/drawing/2014/main" id="{FD11D0DD-E39D-17AC-E584-BAA828CAC088}"/>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32B13162-5B11-6A5F-9DA9-4882C69F80F0}"/>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50E1EAE1-4781-E00D-17D1-CD9488A8F7E0}"/>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22521048-6415-580D-1F71-DCE37B23B6AA}"/>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CC9DBB67-5F1F-F2DD-E923-977B574CF559}"/>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D62999A2-8B78-A0E6-ABE7-50BED848BCF9}"/>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61776EAD-C6AD-1E65-96AE-8DB2C33A7715}"/>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40E79BC4-6293-BFAA-F0B3-AF6112D8EAEC}"/>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D11C02F0-D628-DD7F-7622-567F22542CA8}"/>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5CA11243-C875-9DD6-EC09-728E2E9305FF}"/>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DCEABE3B-84B0-1A7A-A5C2-7A792210B6BB}"/>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D8A0DCE2-E81D-23C3-2265-D91247A5DB2D}"/>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371713777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CBCC687-163B-0D02-11E1-8FE198E46CB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A6CE0CA-C5AD-4F64-3304-BE3ECBEA39AF}"/>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1E536A27-53A8-A5BA-861F-97A09738C2C9}"/>
              </a:ext>
            </a:extLst>
          </p:cNvPr>
          <p:cNvSpPr>
            <a:spLocks noGrp="1"/>
          </p:cNvSpPr>
          <p:nvPr>
            <p:ph type="body" sz="quarter" idx="17"/>
          </p:nvPr>
        </p:nvSpPr>
        <p:spPr/>
        <p:txBody>
          <a:bodyPr/>
          <a:lstStyle/>
          <a:p>
            <a:r>
              <a:rPr kumimoji="1" lang="en-GB"/>
              <a:t>3-2. </a:t>
            </a:r>
            <a:r>
              <a:rPr kumimoji="1" lang="ja-JP" altLang="en-US"/>
              <a:t>実施内容 </a:t>
            </a:r>
            <a:r>
              <a:rPr kumimoji="1" lang="en-US" altLang="ja-JP"/>
              <a:t>1/2</a:t>
            </a:r>
            <a:endParaRPr kumimoji="1" lang="en-GB"/>
          </a:p>
        </p:txBody>
      </p:sp>
      <p:sp>
        <p:nvSpPr>
          <p:cNvPr id="3" name="正方形/長方形 2">
            <a:extLst>
              <a:ext uri="{FF2B5EF4-FFF2-40B4-BE49-F238E27FC236}">
                <a16:creationId xmlns:a16="http://schemas.microsoft.com/office/drawing/2014/main" id="{AEF0CB54-3F11-4560-404B-1637973474FC}"/>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実施内容</a:t>
            </a:r>
          </a:p>
        </p:txBody>
      </p:sp>
      <p:sp>
        <p:nvSpPr>
          <p:cNvPr id="5" name="正方形/長方形 4">
            <a:extLst>
              <a:ext uri="{FF2B5EF4-FFF2-40B4-BE49-F238E27FC236}">
                <a16:creationId xmlns:a16="http://schemas.microsoft.com/office/drawing/2014/main" id="{9FA2744D-D113-C2E3-5F0B-2BED0B769B03}"/>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dirty="0">
                <a:solidFill>
                  <a:schemeClr val="tx2"/>
                </a:solidFill>
                <a:latin typeface="Meiryo UI" panose="020B0604030504040204" pitchFamily="50" charset="-128"/>
                <a:ea typeface="Meiryo UI" panose="020B0604030504040204" pitchFamily="50" charset="-128"/>
              </a:rPr>
              <a:t>FS</a:t>
            </a:r>
            <a:r>
              <a:rPr kumimoji="1" lang="ja-JP" altLang="en-US" sz="1200" b="1" dirty="0">
                <a:solidFill>
                  <a:schemeClr val="tx2"/>
                </a:solidFill>
                <a:latin typeface="Meiryo UI" panose="020B0604030504040204" pitchFamily="50" charset="-128"/>
                <a:ea typeface="Meiryo UI" panose="020B0604030504040204" pitchFamily="50" charset="-128"/>
              </a:rPr>
              <a:t>実施国</a:t>
            </a:r>
          </a:p>
        </p:txBody>
      </p:sp>
      <p:sp>
        <p:nvSpPr>
          <p:cNvPr id="6" name="テキスト プレースホルダー 2">
            <a:extLst>
              <a:ext uri="{FF2B5EF4-FFF2-40B4-BE49-F238E27FC236}">
                <a16:creationId xmlns:a16="http://schemas.microsoft.com/office/drawing/2014/main" id="{9B328B3F-9742-24C7-6281-5417F8DC696A}"/>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国、</a:t>
            </a:r>
            <a:r>
              <a:rPr kumimoji="1" lang="en-US" altLang="ja-JP" sz="1050"/>
              <a:t>XXX</a:t>
            </a:r>
            <a:r>
              <a:rPr kumimoji="1" lang="ja-JP" altLang="en-US" sz="1050"/>
              <a:t>国・・・</a:t>
            </a:r>
          </a:p>
        </p:txBody>
      </p:sp>
      <p:cxnSp>
        <p:nvCxnSpPr>
          <p:cNvPr id="7" name="直線コネクタ 6">
            <a:extLst>
              <a:ext uri="{FF2B5EF4-FFF2-40B4-BE49-F238E27FC236}">
                <a16:creationId xmlns:a16="http://schemas.microsoft.com/office/drawing/2014/main" id="{F453A869-71FF-939A-9BC0-D1AA90B87A83}"/>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55" name="グループ化 54">
            <a:extLst>
              <a:ext uri="{FF2B5EF4-FFF2-40B4-BE49-F238E27FC236}">
                <a16:creationId xmlns:a16="http://schemas.microsoft.com/office/drawing/2014/main" id="{6B352937-6E1D-E38D-5C6B-D8C3938C1CAA}"/>
              </a:ext>
            </a:extLst>
          </p:cNvPr>
          <p:cNvGrpSpPr/>
          <p:nvPr/>
        </p:nvGrpSpPr>
        <p:grpSpPr>
          <a:xfrm>
            <a:off x="512779" y="5949"/>
            <a:ext cx="6320145" cy="216000"/>
            <a:chOff x="512779" y="5949"/>
            <a:chExt cx="6320145" cy="216000"/>
          </a:xfrm>
        </p:grpSpPr>
        <p:sp>
          <p:nvSpPr>
            <p:cNvPr id="56" name="正方形/長方形 55">
              <a:extLst>
                <a:ext uri="{FF2B5EF4-FFF2-40B4-BE49-F238E27FC236}">
                  <a16:creationId xmlns:a16="http://schemas.microsoft.com/office/drawing/2014/main" id="{55C6FC2A-A8C4-D54D-981D-352FFCA224E6}"/>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57" name="正方形/長方形 56">
              <a:extLst>
                <a:ext uri="{FF2B5EF4-FFF2-40B4-BE49-F238E27FC236}">
                  <a16:creationId xmlns:a16="http://schemas.microsoft.com/office/drawing/2014/main" id="{C5D75752-24CD-AD94-4250-80651DED3234}"/>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58" name="正方形/長方形 57">
              <a:extLst>
                <a:ext uri="{FF2B5EF4-FFF2-40B4-BE49-F238E27FC236}">
                  <a16:creationId xmlns:a16="http://schemas.microsoft.com/office/drawing/2014/main" id="{BBE7F15A-2ECB-9791-3084-C6DCAE282FF0}"/>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3C1553B7-34E4-604B-F24B-C170C4458D7B}"/>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0EF6FA4E-8AF1-482F-F6EF-9A64A5B40A1E}"/>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BB3CD2F3-9119-46A9-0750-6A2D99C58CEE}"/>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296C4124-3457-F5A0-97BA-D75352EBF371}"/>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FA6A6E48-9795-317E-3174-483321108933}"/>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180B2CBB-481D-98CE-646A-C0D219B652CE}"/>
                </a:ext>
              </a:extLst>
            </p:cNvPr>
            <p:cNvSpPr/>
            <p:nvPr/>
          </p:nvSpPr>
          <p:spPr>
            <a:xfrm>
              <a:off x="3377531"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8</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5" name="正方形/長方形 64">
              <a:extLst>
                <a:ext uri="{FF2B5EF4-FFF2-40B4-BE49-F238E27FC236}">
                  <a16:creationId xmlns:a16="http://schemas.microsoft.com/office/drawing/2014/main" id="{6CD7F67A-3D02-2DCD-26F5-FE2D1661441F}"/>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6" name="正方形/長方形 65">
              <a:extLst>
                <a:ext uri="{FF2B5EF4-FFF2-40B4-BE49-F238E27FC236}">
                  <a16:creationId xmlns:a16="http://schemas.microsoft.com/office/drawing/2014/main" id="{EA6717DC-02E8-9248-3C89-9800B5E6A6DB}"/>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7" name="正方形/長方形 66">
              <a:extLst>
                <a:ext uri="{FF2B5EF4-FFF2-40B4-BE49-F238E27FC236}">
                  <a16:creationId xmlns:a16="http://schemas.microsoft.com/office/drawing/2014/main" id="{2432813E-CAC3-074F-9DAC-926F0A5FF6DE}"/>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8" name="正方形/長方形 67">
              <a:extLst>
                <a:ext uri="{FF2B5EF4-FFF2-40B4-BE49-F238E27FC236}">
                  <a16:creationId xmlns:a16="http://schemas.microsoft.com/office/drawing/2014/main" id="{92EE06FF-397A-7367-6300-7A0B573A38A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9" name="正方形/長方形 68">
              <a:extLst>
                <a:ext uri="{FF2B5EF4-FFF2-40B4-BE49-F238E27FC236}">
                  <a16:creationId xmlns:a16="http://schemas.microsoft.com/office/drawing/2014/main" id="{E6001054-0726-056A-C04E-A6B4C7DDCC08}"/>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0" name="正方形/長方形 69">
              <a:extLst>
                <a:ext uri="{FF2B5EF4-FFF2-40B4-BE49-F238E27FC236}">
                  <a16:creationId xmlns:a16="http://schemas.microsoft.com/office/drawing/2014/main" id="{90D1D4B9-1B1B-6722-B166-C5176AC674BE}"/>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1" name="正方形/長方形 70">
              <a:extLst>
                <a:ext uri="{FF2B5EF4-FFF2-40B4-BE49-F238E27FC236}">
                  <a16:creationId xmlns:a16="http://schemas.microsoft.com/office/drawing/2014/main" id="{01C0AA33-8E8C-D83B-F674-AB14CB549CD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2" name="正方形/長方形 71">
              <a:extLst>
                <a:ext uri="{FF2B5EF4-FFF2-40B4-BE49-F238E27FC236}">
                  <a16:creationId xmlns:a16="http://schemas.microsoft.com/office/drawing/2014/main" id="{7CF32EED-B52B-AE5E-13BE-A83B62CA2748}"/>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3" name="正方形/長方形 72">
              <a:extLst>
                <a:ext uri="{FF2B5EF4-FFF2-40B4-BE49-F238E27FC236}">
                  <a16:creationId xmlns:a16="http://schemas.microsoft.com/office/drawing/2014/main" id="{27B6BC51-B9CB-0F74-DFB9-41E7A96FF46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F11635EE-CEBD-9A79-4A55-14DAA072305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grpSp>
        <p:nvGrpSpPr>
          <p:cNvPr id="8" name="グループ化 7">
            <a:extLst>
              <a:ext uri="{FF2B5EF4-FFF2-40B4-BE49-F238E27FC236}">
                <a16:creationId xmlns:a16="http://schemas.microsoft.com/office/drawing/2014/main" id="{DB5E61EC-C497-65D8-4BED-168692B66F67}"/>
              </a:ext>
            </a:extLst>
          </p:cNvPr>
          <p:cNvGrpSpPr/>
          <p:nvPr/>
        </p:nvGrpSpPr>
        <p:grpSpPr>
          <a:xfrm>
            <a:off x="510778" y="2740921"/>
            <a:ext cx="8882930" cy="3766694"/>
            <a:chOff x="606722" y="2740921"/>
            <a:chExt cx="8786985" cy="3766694"/>
          </a:xfrm>
        </p:grpSpPr>
        <p:grpSp>
          <p:nvGrpSpPr>
            <p:cNvPr id="9" name="グループ化 8">
              <a:extLst>
                <a:ext uri="{FF2B5EF4-FFF2-40B4-BE49-F238E27FC236}">
                  <a16:creationId xmlns:a16="http://schemas.microsoft.com/office/drawing/2014/main" id="{7573FCFB-8CD4-9564-C3F9-0065C48DC0F0}"/>
                </a:ext>
              </a:extLst>
            </p:cNvPr>
            <p:cNvGrpSpPr/>
            <p:nvPr/>
          </p:nvGrpSpPr>
          <p:grpSpPr>
            <a:xfrm>
              <a:off x="986955" y="2740921"/>
              <a:ext cx="8406752" cy="225483"/>
              <a:chOff x="986955" y="2740921"/>
              <a:chExt cx="8406752" cy="225483"/>
            </a:xfrm>
          </p:grpSpPr>
          <p:sp>
            <p:nvSpPr>
              <p:cNvPr id="51" name="正方形/長方形 50">
                <a:extLst>
                  <a:ext uri="{FF2B5EF4-FFF2-40B4-BE49-F238E27FC236}">
                    <a16:creationId xmlns:a16="http://schemas.microsoft.com/office/drawing/2014/main" id="{29E5240A-2CEE-7800-9393-E1F6C93727D0}"/>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EF27B3A5-860A-B36B-D3C1-A11577850BEA}"/>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3C484714-8910-9B69-6270-355F58E87C5A}"/>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grpSp>
          <p:nvGrpSpPr>
            <p:cNvPr id="13" name="グループ化 12">
              <a:extLst>
                <a:ext uri="{FF2B5EF4-FFF2-40B4-BE49-F238E27FC236}">
                  <a16:creationId xmlns:a16="http://schemas.microsoft.com/office/drawing/2014/main" id="{C03E8048-58E2-DC2C-AF82-B4413C89496B}"/>
                </a:ext>
              </a:extLst>
            </p:cNvPr>
            <p:cNvGrpSpPr/>
            <p:nvPr/>
          </p:nvGrpSpPr>
          <p:grpSpPr>
            <a:xfrm>
              <a:off x="986955" y="3001206"/>
              <a:ext cx="8406752" cy="846000"/>
              <a:chOff x="986955" y="3005859"/>
              <a:chExt cx="8406752" cy="1134977"/>
            </a:xfrm>
          </p:grpSpPr>
          <p:sp>
            <p:nvSpPr>
              <p:cNvPr id="40" name="正方形/長方形 39">
                <a:extLst>
                  <a:ext uri="{FF2B5EF4-FFF2-40B4-BE49-F238E27FC236}">
                    <a16:creationId xmlns:a16="http://schemas.microsoft.com/office/drawing/2014/main" id="{EF71B00C-5DBA-767A-4586-F09C92E1DAF5}"/>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1" name="正方形/長方形 40">
                <a:extLst>
                  <a:ext uri="{FF2B5EF4-FFF2-40B4-BE49-F238E27FC236}">
                    <a16:creationId xmlns:a16="http://schemas.microsoft.com/office/drawing/2014/main" id="{63760358-D24A-1F25-4A38-EB38CB5314CD}"/>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74D05132-9724-0323-1D78-21C753A7A53A}"/>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4" name="グループ化 13">
              <a:extLst>
                <a:ext uri="{FF2B5EF4-FFF2-40B4-BE49-F238E27FC236}">
                  <a16:creationId xmlns:a16="http://schemas.microsoft.com/office/drawing/2014/main" id="{48D9173A-6515-AC35-04FE-77BB44012D39}"/>
                </a:ext>
              </a:extLst>
            </p:cNvPr>
            <p:cNvGrpSpPr/>
            <p:nvPr/>
          </p:nvGrpSpPr>
          <p:grpSpPr>
            <a:xfrm>
              <a:off x="986955" y="3882008"/>
              <a:ext cx="8406752" cy="846000"/>
              <a:chOff x="986955" y="4188876"/>
              <a:chExt cx="8406752" cy="1134979"/>
            </a:xfrm>
          </p:grpSpPr>
          <p:sp>
            <p:nvSpPr>
              <p:cNvPr id="30" name="正方形/長方形 29">
                <a:extLst>
                  <a:ext uri="{FF2B5EF4-FFF2-40B4-BE49-F238E27FC236}">
                    <a16:creationId xmlns:a16="http://schemas.microsoft.com/office/drawing/2014/main" id="{AE1D0E1B-6466-27CB-AD4F-8E5C5979AD90}"/>
                  </a:ext>
                </a:extLst>
              </p:cNvPr>
              <p:cNvSpPr/>
              <p:nvPr/>
            </p:nvSpPr>
            <p:spPr>
              <a:xfrm>
                <a:off x="986955" y="418887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2" name="正方形/長方形 31">
                <a:extLst>
                  <a:ext uri="{FF2B5EF4-FFF2-40B4-BE49-F238E27FC236}">
                    <a16:creationId xmlns:a16="http://schemas.microsoft.com/office/drawing/2014/main" id="{A25C9825-5527-25E3-3541-589002E0A350}"/>
                  </a:ext>
                </a:extLst>
              </p:cNvPr>
              <p:cNvSpPr/>
              <p:nvPr/>
            </p:nvSpPr>
            <p:spPr>
              <a:xfrm>
                <a:off x="3205843" y="4188878"/>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7B693996-2BB1-0F8B-67E0-B574CA5DEB14}"/>
                  </a:ext>
                </a:extLst>
              </p:cNvPr>
              <p:cNvSpPr/>
              <p:nvPr/>
            </p:nvSpPr>
            <p:spPr>
              <a:xfrm>
                <a:off x="2172599" y="4188877"/>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5" name="グループ化 14">
              <a:extLst>
                <a:ext uri="{FF2B5EF4-FFF2-40B4-BE49-F238E27FC236}">
                  <a16:creationId xmlns:a16="http://schemas.microsoft.com/office/drawing/2014/main" id="{DA3EB5FD-D017-93CE-C4A4-10B1D122BC89}"/>
                </a:ext>
              </a:extLst>
            </p:cNvPr>
            <p:cNvGrpSpPr/>
            <p:nvPr/>
          </p:nvGrpSpPr>
          <p:grpSpPr>
            <a:xfrm>
              <a:off x="986955" y="4762810"/>
              <a:ext cx="8406752" cy="846000"/>
              <a:chOff x="986955" y="3939863"/>
              <a:chExt cx="8406752" cy="1134977"/>
            </a:xfrm>
          </p:grpSpPr>
          <p:sp>
            <p:nvSpPr>
              <p:cNvPr id="27" name="正方形/長方形 26">
                <a:extLst>
                  <a:ext uri="{FF2B5EF4-FFF2-40B4-BE49-F238E27FC236}">
                    <a16:creationId xmlns:a16="http://schemas.microsoft.com/office/drawing/2014/main" id="{78267679-CD96-C4C5-47F9-241A9D03A73E}"/>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D1F79A77-BF3B-6483-CDDD-F7EDF445401E}"/>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778BFACE-695B-EC65-9150-63C1BA241E69}"/>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6" name="グループ化 15">
              <a:extLst>
                <a:ext uri="{FF2B5EF4-FFF2-40B4-BE49-F238E27FC236}">
                  <a16:creationId xmlns:a16="http://schemas.microsoft.com/office/drawing/2014/main" id="{1C79C1DA-DF14-5C2C-CA2B-3FB372E8E786}"/>
                </a:ext>
              </a:extLst>
            </p:cNvPr>
            <p:cNvGrpSpPr/>
            <p:nvPr/>
          </p:nvGrpSpPr>
          <p:grpSpPr>
            <a:xfrm>
              <a:off x="986955" y="5643614"/>
              <a:ext cx="8406752" cy="846000"/>
              <a:chOff x="986955" y="3939863"/>
              <a:chExt cx="8406752" cy="1134977"/>
            </a:xfrm>
          </p:grpSpPr>
          <p:sp>
            <p:nvSpPr>
              <p:cNvPr id="24" name="正方形/長方形 23">
                <a:extLst>
                  <a:ext uri="{FF2B5EF4-FFF2-40B4-BE49-F238E27FC236}">
                    <a16:creationId xmlns:a16="http://schemas.microsoft.com/office/drawing/2014/main" id="{AF1AC04F-1CB9-0437-FE2E-802D01E95C8D}"/>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5" name="正方形/長方形 24">
                <a:extLst>
                  <a:ext uri="{FF2B5EF4-FFF2-40B4-BE49-F238E27FC236}">
                    <a16:creationId xmlns:a16="http://schemas.microsoft.com/office/drawing/2014/main" id="{6EF47DF0-4A4C-7342-33F8-A0B51716A8D7}"/>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3876B469-0924-548E-0C24-D68370EBE867}"/>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18" name="矢印: 五方向 17">
              <a:extLst>
                <a:ext uri="{FF2B5EF4-FFF2-40B4-BE49-F238E27FC236}">
                  <a16:creationId xmlns:a16="http://schemas.microsoft.com/office/drawing/2014/main" id="{3A7A9B6B-F408-0D15-0FEA-A30B01C11C3B}"/>
                </a:ext>
              </a:extLst>
            </p:cNvPr>
            <p:cNvSpPr/>
            <p:nvPr/>
          </p:nvSpPr>
          <p:spPr>
            <a:xfrm rot="5400000">
              <a:off x="315530" y="3292402"/>
              <a:ext cx="914400" cy="332014"/>
            </a:xfrm>
            <a:prstGeom prst="homePlate">
              <a:avLst>
                <a:gd name="adj" fmla="val 2213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①</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20" name="矢印: 山形 19">
              <a:extLst>
                <a:ext uri="{FF2B5EF4-FFF2-40B4-BE49-F238E27FC236}">
                  <a16:creationId xmlns:a16="http://schemas.microsoft.com/office/drawing/2014/main" id="{EB91C0C8-C448-77EB-1D65-73CA834D0039}"/>
                </a:ext>
              </a:extLst>
            </p:cNvPr>
            <p:cNvSpPr/>
            <p:nvPr/>
          </p:nvSpPr>
          <p:spPr>
            <a:xfrm rot="5400000">
              <a:off x="315531" y="41732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②</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21" name="矢印: 山形 20">
              <a:extLst>
                <a:ext uri="{FF2B5EF4-FFF2-40B4-BE49-F238E27FC236}">
                  <a16:creationId xmlns:a16="http://schemas.microsoft.com/office/drawing/2014/main" id="{E34B49EC-5102-E3A5-F2A5-88390666A899}"/>
                </a:ext>
              </a:extLst>
            </p:cNvPr>
            <p:cNvSpPr/>
            <p:nvPr/>
          </p:nvSpPr>
          <p:spPr>
            <a:xfrm rot="5400000">
              <a:off x="315530" y="50540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③</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23" name="矢印: 山形 22">
              <a:extLst>
                <a:ext uri="{FF2B5EF4-FFF2-40B4-BE49-F238E27FC236}">
                  <a16:creationId xmlns:a16="http://schemas.microsoft.com/office/drawing/2014/main" id="{7A61911B-54AA-4BE7-2F19-77BAE4B69FBB}"/>
                </a:ext>
              </a:extLst>
            </p:cNvPr>
            <p:cNvSpPr/>
            <p:nvPr/>
          </p:nvSpPr>
          <p:spPr>
            <a:xfrm rot="5400000">
              <a:off x="340729" y="5909608"/>
              <a:ext cx="8640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④</a:t>
              </a:r>
              <a:endParaRPr kumimoji="1" lang="en-GB" sz="1200">
                <a:solidFill>
                  <a:schemeClr val="bg1"/>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161861809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30F85B5-144C-C9EA-D072-23DFBF1E4885}"/>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D9E7912-6249-6B73-CDA8-5EBCFDD5BDDE}"/>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DB05A5A9-3BDB-9DEC-0E12-FCFB0FD2D180}"/>
              </a:ext>
            </a:extLst>
          </p:cNvPr>
          <p:cNvSpPr>
            <a:spLocks noGrp="1"/>
          </p:cNvSpPr>
          <p:nvPr>
            <p:ph type="body" sz="quarter" idx="17"/>
          </p:nvPr>
        </p:nvSpPr>
        <p:spPr/>
        <p:txBody>
          <a:bodyPr/>
          <a:lstStyle/>
          <a:p>
            <a:r>
              <a:rPr kumimoji="1" lang="en-GB"/>
              <a:t>3-2. </a:t>
            </a:r>
            <a:r>
              <a:rPr kumimoji="1" lang="ja-JP" altLang="en-US"/>
              <a:t>実施内容 </a:t>
            </a:r>
            <a:r>
              <a:rPr kumimoji="1" lang="en-US" altLang="ja-JP"/>
              <a:t>2/2</a:t>
            </a:r>
            <a:endParaRPr kumimoji="1" lang="en-GB"/>
          </a:p>
        </p:txBody>
      </p:sp>
      <p:sp>
        <p:nvSpPr>
          <p:cNvPr id="3" name="正方形/長方形 2">
            <a:extLst>
              <a:ext uri="{FF2B5EF4-FFF2-40B4-BE49-F238E27FC236}">
                <a16:creationId xmlns:a16="http://schemas.microsoft.com/office/drawing/2014/main" id="{D7B3BB7F-7786-00AE-8932-E726DF8FA9A3}"/>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実証実施内容</a:t>
            </a:r>
          </a:p>
        </p:txBody>
      </p:sp>
      <p:sp>
        <p:nvSpPr>
          <p:cNvPr id="5" name="正方形/長方形 4">
            <a:extLst>
              <a:ext uri="{FF2B5EF4-FFF2-40B4-BE49-F238E27FC236}">
                <a16:creationId xmlns:a16="http://schemas.microsoft.com/office/drawing/2014/main" id="{303A24FC-F1AF-D03A-A565-A7D9E5BA3399}"/>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実証実施国</a:t>
            </a:r>
          </a:p>
        </p:txBody>
      </p:sp>
      <p:sp>
        <p:nvSpPr>
          <p:cNvPr id="6" name="テキスト プレースホルダー 2">
            <a:extLst>
              <a:ext uri="{FF2B5EF4-FFF2-40B4-BE49-F238E27FC236}">
                <a16:creationId xmlns:a16="http://schemas.microsoft.com/office/drawing/2014/main" id="{539806A2-CFBA-71CD-33BF-3C761EEDEA9C}"/>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国、</a:t>
            </a:r>
            <a:r>
              <a:rPr kumimoji="1" lang="en-US" altLang="ja-JP" sz="1050"/>
              <a:t>XXX</a:t>
            </a:r>
            <a:r>
              <a:rPr kumimoji="1" lang="ja-JP" altLang="en-US" sz="1050"/>
              <a:t>国・・・</a:t>
            </a:r>
          </a:p>
        </p:txBody>
      </p:sp>
      <p:cxnSp>
        <p:nvCxnSpPr>
          <p:cNvPr id="7" name="直線コネクタ 6">
            <a:extLst>
              <a:ext uri="{FF2B5EF4-FFF2-40B4-BE49-F238E27FC236}">
                <a16:creationId xmlns:a16="http://schemas.microsoft.com/office/drawing/2014/main" id="{A709F9D3-CECF-7DC0-B0F2-21D2E2E1B803}"/>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53" name="グループ化 52">
            <a:extLst>
              <a:ext uri="{FF2B5EF4-FFF2-40B4-BE49-F238E27FC236}">
                <a16:creationId xmlns:a16="http://schemas.microsoft.com/office/drawing/2014/main" id="{1849318A-F10F-2B43-DE82-9BF99D60AF02}"/>
              </a:ext>
            </a:extLst>
          </p:cNvPr>
          <p:cNvGrpSpPr/>
          <p:nvPr/>
        </p:nvGrpSpPr>
        <p:grpSpPr>
          <a:xfrm>
            <a:off x="512779" y="5949"/>
            <a:ext cx="6320145" cy="216000"/>
            <a:chOff x="512779" y="5949"/>
            <a:chExt cx="6320145" cy="216000"/>
          </a:xfrm>
        </p:grpSpPr>
        <p:sp>
          <p:nvSpPr>
            <p:cNvPr id="54" name="正方形/長方形 53">
              <a:extLst>
                <a:ext uri="{FF2B5EF4-FFF2-40B4-BE49-F238E27FC236}">
                  <a16:creationId xmlns:a16="http://schemas.microsoft.com/office/drawing/2014/main" id="{C764E6DB-1727-F0F3-4023-82FAB574E79B}"/>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55" name="正方形/長方形 54">
              <a:extLst>
                <a:ext uri="{FF2B5EF4-FFF2-40B4-BE49-F238E27FC236}">
                  <a16:creationId xmlns:a16="http://schemas.microsoft.com/office/drawing/2014/main" id="{46758DFF-1A50-E1DA-2C64-61409B64F550}"/>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56" name="正方形/長方形 55">
              <a:extLst>
                <a:ext uri="{FF2B5EF4-FFF2-40B4-BE49-F238E27FC236}">
                  <a16:creationId xmlns:a16="http://schemas.microsoft.com/office/drawing/2014/main" id="{DBA476F4-02C8-FD4A-C0C1-468C0887FF8F}"/>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6E4DFF46-2A7C-9832-BA60-F2AF26EB1B8D}"/>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1A86A806-C317-D2C3-7034-320B91065184}"/>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FDD887BF-52DC-DA87-0769-F02F20514401}"/>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3960BE34-91D8-9C73-B211-C139E3C66EFE}"/>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E382F4A5-23BD-760D-6674-4471F55AE26F}"/>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1EB27DAC-532E-3169-6960-DB471AF89A2D}"/>
                </a:ext>
              </a:extLst>
            </p:cNvPr>
            <p:cNvSpPr/>
            <p:nvPr/>
          </p:nvSpPr>
          <p:spPr>
            <a:xfrm>
              <a:off x="3377531"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8</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D1A6D27E-C881-E4D5-B924-857FE7718F72}"/>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58593F2C-1249-FDA1-F888-5DFD7EB5466D}"/>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5" name="正方形/長方形 64">
              <a:extLst>
                <a:ext uri="{FF2B5EF4-FFF2-40B4-BE49-F238E27FC236}">
                  <a16:creationId xmlns:a16="http://schemas.microsoft.com/office/drawing/2014/main" id="{E9733520-386D-CFA8-802A-8F9A60ACD409}"/>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6" name="正方形/長方形 65">
              <a:extLst>
                <a:ext uri="{FF2B5EF4-FFF2-40B4-BE49-F238E27FC236}">
                  <a16:creationId xmlns:a16="http://schemas.microsoft.com/office/drawing/2014/main" id="{F86666E9-3F93-5457-A6D2-5D60A170318C}"/>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7" name="正方形/長方形 66">
              <a:extLst>
                <a:ext uri="{FF2B5EF4-FFF2-40B4-BE49-F238E27FC236}">
                  <a16:creationId xmlns:a16="http://schemas.microsoft.com/office/drawing/2014/main" id="{86AC1271-C855-18E9-6436-D4B0AAC6F7B6}"/>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8" name="正方形/長方形 67">
              <a:extLst>
                <a:ext uri="{FF2B5EF4-FFF2-40B4-BE49-F238E27FC236}">
                  <a16:creationId xmlns:a16="http://schemas.microsoft.com/office/drawing/2014/main" id="{A1C713C5-B471-6CAA-E37E-83E3417E0C11}"/>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9" name="正方形/長方形 68">
              <a:extLst>
                <a:ext uri="{FF2B5EF4-FFF2-40B4-BE49-F238E27FC236}">
                  <a16:creationId xmlns:a16="http://schemas.microsoft.com/office/drawing/2014/main" id="{ACA8171F-B75A-1277-827B-52E8E6BE13BD}"/>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0" name="正方形/長方形 69">
              <a:extLst>
                <a:ext uri="{FF2B5EF4-FFF2-40B4-BE49-F238E27FC236}">
                  <a16:creationId xmlns:a16="http://schemas.microsoft.com/office/drawing/2014/main" id="{5D9ED5E9-B6D1-1421-6821-3DF7C32BAEC3}"/>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1" name="正方形/長方形 70">
              <a:extLst>
                <a:ext uri="{FF2B5EF4-FFF2-40B4-BE49-F238E27FC236}">
                  <a16:creationId xmlns:a16="http://schemas.microsoft.com/office/drawing/2014/main" id="{1F2AA4F6-668A-B5CD-F03C-AFD8D03661B9}"/>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2" name="正方形/長方形 71">
              <a:extLst>
                <a:ext uri="{FF2B5EF4-FFF2-40B4-BE49-F238E27FC236}">
                  <a16:creationId xmlns:a16="http://schemas.microsoft.com/office/drawing/2014/main" id="{C5621FAD-16CE-9264-06F1-F85B50298CB8}"/>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grpSp>
        <p:nvGrpSpPr>
          <p:cNvPr id="8" name="グループ化 7">
            <a:extLst>
              <a:ext uri="{FF2B5EF4-FFF2-40B4-BE49-F238E27FC236}">
                <a16:creationId xmlns:a16="http://schemas.microsoft.com/office/drawing/2014/main" id="{FF86CF10-7E25-D44A-96F2-75A738D7D1ED}"/>
              </a:ext>
            </a:extLst>
          </p:cNvPr>
          <p:cNvGrpSpPr/>
          <p:nvPr/>
        </p:nvGrpSpPr>
        <p:grpSpPr>
          <a:xfrm>
            <a:off x="510778" y="2740921"/>
            <a:ext cx="8882930" cy="3766694"/>
            <a:chOff x="606722" y="2740921"/>
            <a:chExt cx="8786985" cy="3766694"/>
          </a:xfrm>
        </p:grpSpPr>
        <p:grpSp>
          <p:nvGrpSpPr>
            <p:cNvPr id="9" name="グループ化 8">
              <a:extLst>
                <a:ext uri="{FF2B5EF4-FFF2-40B4-BE49-F238E27FC236}">
                  <a16:creationId xmlns:a16="http://schemas.microsoft.com/office/drawing/2014/main" id="{B8ADB956-810D-BDCA-7112-BA7D083AC184}"/>
                </a:ext>
              </a:extLst>
            </p:cNvPr>
            <p:cNvGrpSpPr/>
            <p:nvPr/>
          </p:nvGrpSpPr>
          <p:grpSpPr>
            <a:xfrm>
              <a:off x="986955" y="2740921"/>
              <a:ext cx="8406752" cy="225483"/>
              <a:chOff x="986955" y="2740921"/>
              <a:chExt cx="8406752" cy="225483"/>
            </a:xfrm>
          </p:grpSpPr>
          <p:sp>
            <p:nvSpPr>
              <p:cNvPr id="51" name="正方形/長方形 50">
                <a:extLst>
                  <a:ext uri="{FF2B5EF4-FFF2-40B4-BE49-F238E27FC236}">
                    <a16:creationId xmlns:a16="http://schemas.microsoft.com/office/drawing/2014/main" id="{FA22F3D8-5A76-9DAC-247B-E4C804A05686}"/>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6AB569D2-55AB-4168-D95F-BCC0B0914F7A}"/>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73" name="正方形/長方形 72">
                <a:extLst>
                  <a:ext uri="{FF2B5EF4-FFF2-40B4-BE49-F238E27FC236}">
                    <a16:creationId xmlns:a16="http://schemas.microsoft.com/office/drawing/2014/main" id="{AB78C41E-380C-6475-57A3-03C4F3D257DE}"/>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grpSp>
          <p:nvGrpSpPr>
            <p:cNvPr id="13" name="グループ化 12">
              <a:extLst>
                <a:ext uri="{FF2B5EF4-FFF2-40B4-BE49-F238E27FC236}">
                  <a16:creationId xmlns:a16="http://schemas.microsoft.com/office/drawing/2014/main" id="{3B3F2226-781D-48B2-65A7-42AE6AA01C59}"/>
                </a:ext>
              </a:extLst>
            </p:cNvPr>
            <p:cNvGrpSpPr/>
            <p:nvPr/>
          </p:nvGrpSpPr>
          <p:grpSpPr>
            <a:xfrm>
              <a:off x="986955" y="3001206"/>
              <a:ext cx="8406752" cy="846000"/>
              <a:chOff x="986955" y="3005859"/>
              <a:chExt cx="8406752" cy="1134977"/>
            </a:xfrm>
          </p:grpSpPr>
          <p:sp>
            <p:nvSpPr>
              <p:cNvPr id="40" name="正方形/長方形 39">
                <a:extLst>
                  <a:ext uri="{FF2B5EF4-FFF2-40B4-BE49-F238E27FC236}">
                    <a16:creationId xmlns:a16="http://schemas.microsoft.com/office/drawing/2014/main" id="{997DF632-AA08-A557-C143-D6924C8E5A07}"/>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1" name="正方形/長方形 40">
                <a:extLst>
                  <a:ext uri="{FF2B5EF4-FFF2-40B4-BE49-F238E27FC236}">
                    <a16:creationId xmlns:a16="http://schemas.microsoft.com/office/drawing/2014/main" id="{8BEDE619-9493-2B4A-BCE6-C71E4DBC6852}"/>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00D14A42-7688-A31E-96FD-57657D6EEAD9}"/>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4" name="グループ化 13">
              <a:extLst>
                <a:ext uri="{FF2B5EF4-FFF2-40B4-BE49-F238E27FC236}">
                  <a16:creationId xmlns:a16="http://schemas.microsoft.com/office/drawing/2014/main" id="{8011FBF6-5761-2BA3-E837-F01801EFF10B}"/>
                </a:ext>
              </a:extLst>
            </p:cNvPr>
            <p:cNvGrpSpPr/>
            <p:nvPr/>
          </p:nvGrpSpPr>
          <p:grpSpPr>
            <a:xfrm>
              <a:off x="986955" y="3882008"/>
              <a:ext cx="8406752" cy="846000"/>
              <a:chOff x="986955" y="4188876"/>
              <a:chExt cx="8406752" cy="1134979"/>
            </a:xfrm>
          </p:grpSpPr>
          <p:sp>
            <p:nvSpPr>
              <p:cNvPr id="30" name="正方形/長方形 29">
                <a:extLst>
                  <a:ext uri="{FF2B5EF4-FFF2-40B4-BE49-F238E27FC236}">
                    <a16:creationId xmlns:a16="http://schemas.microsoft.com/office/drawing/2014/main" id="{CA8EC4D7-EE08-BE53-7B38-66DFFA66A9F9}"/>
                  </a:ext>
                </a:extLst>
              </p:cNvPr>
              <p:cNvSpPr/>
              <p:nvPr/>
            </p:nvSpPr>
            <p:spPr>
              <a:xfrm>
                <a:off x="986955" y="418887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2" name="正方形/長方形 31">
                <a:extLst>
                  <a:ext uri="{FF2B5EF4-FFF2-40B4-BE49-F238E27FC236}">
                    <a16:creationId xmlns:a16="http://schemas.microsoft.com/office/drawing/2014/main" id="{13026D0C-14A7-AE9A-2068-16C1C49A0062}"/>
                  </a:ext>
                </a:extLst>
              </p:cNvPr>
              <p:cNvSpPr/>
              <p:nvPr/>
            </p:nvSpPr>
            <p:spPr>
              <a:xfrm>
                <a:off x="3205843" y="4188878"/>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1E0C4A1E-8013-B95F-B98A-603A90C8BADA}"/>
                  </a:ext>
                </a:extLst>
              </p:cNvPr>
              <p:cNvSpPr/>
              <p:nvPr/>
            </p:nvSpPr>
            <p:spPr>
              <a:xfrm>
                <a:off x="2172599" y="4188877"/>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5" name="グループ化 14">
              <a:extLst>
                <a:ext uri="{FF2B5EF4-FFF2-40B4-BE49-F238E27FC236}">
                  <a16:creationId xmlns:a16="http://schemas.microsoft.com/office/drawing/2014/main" id="{CDA8A2DD-21E4-EAB1-BA9E-C819A73BD167}"/>
                </a:ext>
              </a:extLst>
            </p:cNvPr>
            <p:cNvGrpSpPr/>
            <p:nvPr/>
          </p:nvGrpSpPr>
          <p:grpSpPr>
            <a:xfrm>
              <a:off x="986955" y="4762810"/>
              <a:ext cx="8406752" cy="846000"/>
              <a:chOff x="986955" y="3939863"/>
              <a:chExt cx="8406752" cy="1134977"/>
            </a:xfrm>
          </p:grpSpPr>
          <p:sp>
            <p:nvSpPr>
              <p:cNvPr id="27" name="正方形/長方形 26">
                <a:extLst>
                  <a:ext uri="{FF2B5EF4-FFF2-40B4-BE49-F238E27FC236}">
                    <a16:creationId xmlns:a16="http://schemas.microsoft.com/office/drawing/2014/main" id="{5A7A4E41-2C00-68B2-4A7E-F3241DCC5D6A}"/>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31F4661A-0264-F536-A0C9-AD7CA03E22A6}"/>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625928F7-6A06-7BE7-C5D6-A70965F7CF8C}"/>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6" name="グループ化 15">
              <a:extLst>
                <a:ext uri="{FF2B5EF4-FFF2-40B4-BE49-F238E27FC236}">
                  <a16:creationId xmlns:a16="http://schemas.microsoft.com/office/drawing/2014/main" id="{CDF0B325-169B-F690-D1CC-440973533E22}"/>
                </a:ext>
              </a:extLst>
            </p:cNvPr>
            <p:cNvGrpSpPr/>
            <p:nvPr/>
          </p:nvGrpSpPr>
          <p:grpSpPr>
            <a:xfrm>
              <a:off x="986955" y="5643614"/>
              <a:ext cx="8406752" cy="846000"/>
              <a:chOff x="986955" y="3939863"/>
              <a:chExt cx="8406752" cy="1134977"/>
            </a:xfrm>
          </p:grpSpPr>
          <p:sp>
            <p:nvSpPr>
              <p:cNvPr id="24" name="正方形/長方形 23">
                <a:extLst>
                  <a:ext uri="{FF2B5EF4-FFF2-40B4-BE49-F238E27FC236}">
                    <a16:creationId xmlns:a16="http://schemas.microsoft.com/office/drawing/2014/main" id="{4D21ED7B-4082-66FA-11DA-F2DA06BB2A91}"/>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5" name="正方形/長方形 24">
                <a:extLst>
                  <a:ext uri="{FF2B5EF4-FFF2-40B4-BE49-F238E27FC236}">
                    <a16:creationId xmlns:a16="http://schemas.microsoft.com/office/drawing/2014/main" id="{5ED5E16A-FF1C-A9E2-8C38-477B90F0B23F}"/>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CA2F6B6B-C1A0-1EC2-5560-C79F2954AB3B}"/>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18" name="矢印: 五方向 17">
              <a:extLst>
                <a:ext uri="{FF2B5EF4-FFF2-40B4-BE49-F238E27FC236}">
                  <a16:creationId xmlns:a16="http://schemas.microsoft.com/office/drawing/2014/main" id="{43B95F56-FD86-9F87-1462-5842AB6A5B57}"/>
                </a:ext>
              </a:extLst>
            </p:cNvPr>
            <p:cNvSpPr/>
            <p:nvPr/>
          </p:nvSpPr>
          <p:spPr>
            <a:xfrm rot="5400000">
              <a:off x="315530" y="3292402"/>
              <a:ext cx="914400" cy="332014"/>
            </a:xfrm>
            <a:prstGeom prst="homePlate">
              <a:avLst>
                <a:gd name="adj" fmla="val 2213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⑤</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20" name="矢印: 山形 19">
              <a:extLst>
                <a:ext uri="{FF2B5EF4-FFF2-40B4-BE49-F238E27FC236}">
                  <a16:creationId xmlns:a16="http://schemas.microsoft.com/office/drawing/2014/main" id="{4E60C4BB-109C-9A7E-25DA-96FF3A31219E}"/>
                </a:ext>
              </a:extLst>
            </p:cNvPr>
            <p:cNvSpPr/>
            <p:nvPr/>
          </p:nvSpPr>
          <p:spPr>
            <a:xfrm rot="5400000">
              <a:off x="315531" y="41732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⑥</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21" name="矢印: 山形 20">
              <a:extLst>
                <a:ext uri="{FF2B5EF4-FFF2-40B4-BE49-F238E27FC236}">
                  <a16:creationId xmlns:a16="http://schemas.microsoft.com/office/drawing/2014/main" id="{D77CE132-A527-F53D-8F91-AC0AFDBD6C4C}"/>
                </a:ext>
              </a:extLst>
            </p:cNvPr>
            <p:cNvSpPr/>
            <p:nvPr/>
          </p:nvSpPr>
          <p:spPr>
            <a:xfrm rot="5400000">
              <a:off x="315530" y="50540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⑦</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23" name="矢印: 山形 22">
              <a:extLst>
                <a:ext uri="{FF2B5EF4-FFF2-40B4-BE49-F238E27FC236}">
                  <a16:creationId xmlns:a16="http://schemas.microsoft.com/office/drawing/2014/main" id="{245506A7-F7E9-779A-B831-4F5674A22E47}"/>
                </a:ext>
              </a:extLst>
            </p:cNvPr>
            <p:cNvSpPr/>
            <p:nvPr/>
          </p:nvSpPr>
          <p:spPr>
            <a:xfrm rot="5400000">
              <a:off x="340729" y="5909608"/>
              <a:ext cx="8640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⑧</a:t>
              </a:r>
              <a:endParaRPr kumimoji="1" lang="en-GB" sz="1200">
                <a:solidFill>
                  <a:schemeClr val="bg1"/>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186445235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CCC1546-FDA1-7481-E0BA-C6D91DA023AD}"/>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EBFDCC96-6C77-B8EA-4683-E1A537728BC2}"/>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F4AEF783-45D9-9AA2-D8B7-268EBFA6A773}"/>
              </a:ext>
            </a:extLst>
          </p:cNvPr>
          <p:cNvSpPr>
            <a:spLocks noGrp="1"/>
          </p:cNvSpPr>
          <p:nvPr>
            <p:ph type="body" sz="quarter" idx="17"/>
          </p:nvPr>
        </p:nvSpPr>
        <p:spPr/>
        <p:txBody>
          <a:bodyPr/>
          <a:lstStyle/>
          <a:p>
            <a:r>
              <a:rPr kumimoji="1" lang="en-GB" altLang="ja-JP"/>
              <a:t>3-3. </a:t>
            </a:r>
            <a:r>
              <a:rPr kumimoji="1" lang="ja-JP" altLang="en-US"/>
              <a:t>実施スケジュール</a:t>
            </a:r>
            <a:endParaRPr kumimoji="1" lang="en-GB" altLang="ja-JP"/>
          </a:p>
        </p:txBody>
      </p:sp>
      <p:sp>
        <p:nvSpPr>
          <p:cNvPr id="24" name="コンテンツ プレースホルダー 5">
            <a:extLst>
              <a:ext uri="{FF2B5EF4-FFF2-40B4-BE49-F238E27FC236}">
                <a16:creationId xmlns:a16="http://schemas.microsoft.com/office/drawing/2014/main" id="{2D68866E-1328-F18F-751F-A7B68E5070A9}"/>
              </a:ext>
            </a:extLst>
          </p:cNvPr>
          <p:cNvSpPr txBox="1">
            <a:spLocks/>
          </p:cNvSpPr>
          <p:nvPr/>
        </p:nvSpPr>
        <p:spPr>
          <a:xfrm>
            <a:off x="6480806" y="2291730"/>
            <a:ext cx="3024901" cy="196948"/>
          </a:xfrm>
          <a:prstGeom prst="rect">
            <a:avLst/>
          </a:prstGeom>
          <a:noFill/>
          <a:ln>
            <a:noFill/>
          </a:ln>
        </p:spPr>
        <p:txBody>
          <a:bodyPr lIns="0" tIns="0" rIns="0" bIns="0" anchor="ctr"/>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solidFill>
                  <a:srgbClr val="C00000"/>
                </a:solidFill>
              </a:rPr>
              <a:t>注：本事業実施終了日は</a:t>
            </a:r>
            <a:r>
              <a:rPr lang="en-US" altLang="ja-JP" sz="1050">
                <a:solidFill>
                  <a:srgbClr val="C00000"/>
                </a:solidFill>
              </a:rPr>
              <a:t>2028</a:t>
            </a:r>
            <a:r>
              <a:rPr lang="ja-JP" altLang="en-US" sz="1050">
                <a:solidFill>
                  <a:srgbClr val="C00000"/>
                </a:solidFill>
              </a:rPr>
              <a:t>年</a:t>
            </a:r>
            <a:r>
              <a:rPr lang="en-US" altLang="ja-JP" sz="1050">
                <a:solidFill>
                  <a:srgbClr val="C00000"/>
                </a:solidFill>
              </a:rPr>
              <a:t>12</a:t>
            </a:r>
            <a:r>
              <a:rPr lang="ja-JP" altLang="en-US" sz="1050">
                <a:solidFill>
                  <a:srgbClr val="C00000"/>
                </a:solidFill>
              </a:rPr>
              <a:t>月末となります</a:t>
            </a:r>
          </a:p>
        </p:txBody>
      </p:sp>
      <p:grpSp>
        <p:nvGrpSpPr>
          <p:cNvPr id="49" name="グループ化 48">
            <a:extLst>
              <a:ext uri="{FF2B5EF4-FFF2-40B4-BE49-F238E27FC236}">
                <a16:creationId xmlns:a16="http://schemas.microsoft.com/office/drawing/2014/main" id="{232E0DEE-F09E-4BCA-363A-BBD2D53AE576}"/>
              </a:ext>
            </a:extLst>
          </p:cNvPr>
          <p:cNvGrpSpPr/>
          <p:nvPr/>
        </p:nvGrpSpPr>
        <p:grpSpPr>
          <a:xfrm>
            <a:off x="512779" y="5949"/>
            <a:ext cx="6320145" cy="216000"/>
            <a:chOff x="512779" y="5949"/>
            <a:chExt cx="6320145" cy="216000"/>
          </a:xfrm>
        </p:grpSpPr>
        <p:sp>
          <p:nvSpPr>
            <p:cNvPr id="50" name="正方形/長方形 49">
              <a:extLst>
                <a:ext uri="{FF2B5EF4-FFF2-40B4-BE49-F238E27FC236}">
                  <a16:creationId xmlns:a16="http://schemas.microsoft.com/office/drawing/2014/main" id="{95FEB16F-3830-EDE7-E434-5EAA510F32CF}"/>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51" name="正方形/長方形 50">
              <a:extLst>
                <a:ext uri="{FF2B5EF4-FFF2-40B4-BE49-F238E27FC236}">
                  <a16:creationId xmlns:a16="http://schemas.microsoft.com/office/drawing/2014/main" id="{6EF185E4-53E2-1E6C-EE92-1FBD3C2424EA}"/>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52" name="正方形/長方形 51">
              <a:extLst>
                <a:ext uri="{FF2B5EF4-FFF2-40B4-BE49-F238E27FC236}">
                  <a16:creationId xmlns:a16="http://schemas.microsoft.com/office/drawing/2014/main" id="{241CB51F-E1DA-9FDA-3E31-5C7CBD0E263B}"/>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32A44813-58C5-63C6-977D-8B25BFB9F6A8}"/>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3E82B6C6-9361-48F8-EABD-F36060367293}"/>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920C9C30-198B-B5FB-6DFD-D736B6152D94}"/>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DB490912-55B4-D465-FCBB-BFD18DEB89C9}"/>
                </a:ext>
              </a:extLst>
            </p:cNvPr>
            <p:cNvSpPr/>
            <p:nvPr/>
          </p:nvSpPr>
          <p:spPr>
            <a:xfrm>
              <a:off x="2745493"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6</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40EB56C2-79AF-E8FE-3249-8692571B1CC2}"/>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AA698A46-86DD-0150-7319-BF227C5DCADD}"/>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5517B7BA-1B05-5249-6E04-11AC9FBA2D5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241131A0-5EC2-F649-DAA1-3111B1EE0B82}"/>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0BAB0DB1-A94B-0129-9494-34C0AA88497A}"/>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64A52C79-5606-0622-3631-834EEAB589AA}"/>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9CCA4925-3B43-76BD-AA62-A22A959718E6}"/>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99D9A2D1-DD9A-01B7-F4FE-46BBF23B096B}"/>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5" name="正方形/長方形 64">
              <a:extLst>
                <a:ext uri="{FF2B5EF4-FFF2-40B4-BE49-F238E27FC236}">
                  <a16:creationId xmlns:a16="http://schemas.microsoft.com/office/drawing/2014/main" id="{23086D47-2386-1206-22E3-965669B01817}"/>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6" name="正方形/長方形 65">
              <a:extLst>
                <a:ext uri="{FF2B5EF4-FFF2-40B4-BE49-F238E27FC236}">
                  <a16:creationId xmlns:a16="http://schemas.microsoft.com/office/drawing/2014/main" id="{4C0D8B85-6613-625F-F1EB-13AFBE5B35D6}"/>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7" name="正方形/長方形 66">
              <a:extLst>
                <a:ext uri="{FF2B5EF4-FFF2-40B4-BE49-F238E27FC236}">
                  <a16:creationId xmlns:a16="http://schemas.microsoft.com/office/drawing/2014/main" id="{CB3C8BA9-C1C5-866D-3E41-37408E4DF7E7}"/>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8" name="正方形/長方形 67">
              <a:extLst>
                <a:ext uri="{FF2B5EF4-FFF2-40B4-BE49-F238E27FC236}">
                  <a16:creationId xmlns:a16="http://schemas.microsoft.com/office/drawing/2014/main" id="{E784F4A3-0B9E-1E98-6E1F-2EDD9D1EFF44}"/>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41" name="正方形/長方形 40">
            <a:extLst>
              <a:ext uri="{FF2B5EF4-FFF2-40B4-BE49-F238E27FC236}">
                <a16:creationId xmlns:a16="http://schemas.microsoft.com/office/drawing/2014/main" id="{E8A93BED-0145-EB95-44C6-3E559BD7C3DB}"/>
              </a:ext>
            </a:extLst>
          </p:cNvPr>
          <p:cNvSpPr/>
          <p:nvPr/>
        </p:nvSpPr>
        <p:spPr>
          <a:xfrm>
            <a:off x="510777" y="1426426"/>
            <a:ext cx="2659143" cy="2952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の開始及び終了予定日</a:t>
            </a:r>
          </a:p>
        </p:txBody>
      </p:sp>
      <p:sp>
        <p:nvSpPr>
          <p:cNvPr id="42" name="正方形/長方形 41">
            <a:extLst>
              <a:ext uri="{FF2B5EF4-FFF2-40B4-BE49-F238E27FC236}">
                <a16:creationId xmlns:a16="http://schemas.microsoft.com/office/drawing/2014/main" id="{497B6B5A-EA7D-6500-BB64-845A458637E4}"/>
              </a:ext>
            </a:extLst>
          </p:cNvPr>
          <p:cNvSpPr/>
          <p:nvPr/>
        </p:nvSpPr>
        <p:spPr>
          <a:xfrm>
            <a:off x="510777" y="2165989"/>
            <a:ext cx="265914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実証スケジュール</a:t>
            </a:r>
          </a:p>
        </p:txBody>
      </p:sp>
      <p:sp>
        <p:nvSpPr>
          <p:cNvPr id="45" name="テキスト プレースホルダー 2">
            <a:extLst>
              <a:ext uri="{FF2B5EF4-FFF2-40B4-BE49-F238E27FC236}">
                <a16:creationId xmlns:a16="http://schemas.microsoft.com/office/drawing/2014/main" id="{95A6E490-4E12-54F6-F93A-AE9742FB2F95}"/>
              </a:ext>
            </a:extLst>
          </p:cNvPr>
          <p:cNvSpPr txBox="1">
            <a:spLocks/>
          </p:cNvSpPr>
          <p:nvPr/>
        </p:nvSpPr>
        <p:spPr>
          <a:xfrm>
            <a:off x="3258799" y="1426426"/>
            <a:ext cx="5925805" cy="2952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zh-TW" altLang="en-US" sz="1050"/>
              <a:t>開始予定年月日　　</a:t>
            </a:r>
            <a:r>
              <a:rPr kumimoji="1" lang="en-US" altLang="zh-TW"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r>
              <a:rPr kumimoji="1" lang="ja-JP" altLang="en-US" sz="1050"/>
              <a:t>　　～　</a:t>
            </a:r>
            <a:r>
              <a:rPr kumimoji="1" lang="zh-TW" altLang="en-US" sz="1050"/>
              <a:t>終了予定年月日　 </a:t>
            </a:r>
            <a:r>
              <a:rPr kumimoji="1" lang="en-US" altLang="ja-JP"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endParaRPr kumimoji="1" lang="ja-JP" altLang="en-US" sz="1050"/>
          </a:p>
        </p:txBody>
      </p:sp>
      <p:sp>
        <p:nvSpPr>
          <p:cNvPr id="26" name="正方形/長方形 25">
            <a:extLst>
              <a:ext uri="{FF2B5EF4-FFF2-40B4-BE49-F238E27FC236}">
                <a16:creationId xmlns:a16="http://schemas.microsoft.com/office/drawing/2014/main" id="{C11C80F9-D8D0-21AA-9D3A-72BE1CF368AD}"/>
              </a:ext>
            </a:extLst>
          </p:cNvPr>
          <p:cNvSpPr/>
          <p:nvPr/>
        </p:nvSpPr>
        <p:spPr>
          <a:xfrm>
            <a:off x="510777" y="1796208"/>
            <a:ext cx="2659143" cy="2952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実証の開始及び終了予定日</a:t>
            </a:r>
          </a:p>
        </p:txBody>
      </p:sp>
      <p:sp>
        <p:nvSpPr>
          <p:cNvPr id="31" name="テキスト プレースホルダー 2">
            <a:extLst>
              <a:ext uri="{FF2B5EF4-FFF2-40B4-BE49-F238E27FC236}">
                <a16:creationId xmlns:a16="http://schemas.microsoft.com/office/drawing/2014/main" id="{463693AD-D47D-3672-DC2B-2A498740E48C}"/>
              </a:ext>
            </a:extLst>
          </p:cNvPr>
          <p:cNvSpPr txBox="1">
            <a:spLocks/>
          </p:cNvSpPr>
          <p:nvPr/>
        </p:nvSpPr>
        <p:spPr>
          <a:xfrm>
            <a:off x="3258799" y="1796208"/>
            <a:ext cx="5925805" cy="2952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zh-TW" altLang="en-US" sz="1050"/>
              <a:t>開始予定年月日　　</a:t>
            </a:r>
            <a:r>
              <a:rPr kumimoji="1" lang="en-US" altLang="zh-TW"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r>
              <a:rPr kumimoji="1" lang="ja-JP" altLang="en-US" sz="1050"/>
              <a:t>　　～　</a:t>
            </a:r>
            <a:r>
              <a:rPr kumimoji="1" lang="zh-TW" altLang="en-US" sz="1050"/>
              <a:t>終了予定年月日　 </a:t>
            </a:r>
            <a:r>
              <a:rPr kumimoji="1" lang="en-US" altLang="ja-JP"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endParaRPr kumimoji="1" lang="ja-JP" altLang="en-US" sz="1050"/>
          </a:p>
        </p:txBody>
      </p:sp>
      <p:graphicFrame>
        <p:nvGraphicFramePr>
          <p:cNvPr id="6" name="Content Placeholder 20">
            <a:extLst>
              <a:ext uri="{FF2B5EF4-FFF2-40B4-BE49-F238E27FC236}">
                <a16:creationId xmlns:a16="http://schemas.microsoft.com/office/drawing/2014/main" id="{BBB4AAC1-E207-57D5-9467-B0DCE1ED256B}"/>
              </a:ext>
            </a:extLst>
          </p:cNvPr>
          <p:cNvGraphicFramePr>
            <a:graphicFrameLocks/>
          </p:cNvGraphicFramePr>
          <p:nvPr>
            <p:extLst>
              <p:ext uri="{D42A27DB-BD31-4B8C-83A1-F6EECF244321}">
                <p14:modId xmlns:p14="http://schemas.microsoft.com/office/powerpoint/2010/main" val="3671243229"/>
              </p:ext>
            </p:extLst>
          </p:nvPr>
        </p:nvGraphicFramePr>
        <p:xfrm>
          <a:off x="509587" y="2527334"/>
          <a:ext cx="8884124" cy="4078767"/>
        </p:xfrm>
        <a:graphic>
          <a:graphicData uri="http://schemas.openxmlformats.org/drawingml/2006/table">
            <a:tbl>
              <a:tblPr firstRow="1" bandRow="1"/>
              <a:tblGrid>
                <a:gridCol w="1387268">
                  <a:extLst>
                    <a:ext uri="{9D8B030D-6E8A-4147-A177-3AD203B41FA5}">
                      <a16:colId xmlns:a16="http://schemas.microsoft.com/office/drawing/2014/main" val="20000"/>
                    </a:ext>
                  </a:extLst>
                </a:gridCol>
                <a:gridCol w="208246">
                  <a:extLst>
                    <a:ext uri="{9D8B030D-6E8A-4147-A177-3AD203B41FA5}">
                      <a16:colId xmlns:a16="http://schemas.microsoft.com/office/drawing/2014/main" val="3311803545"/>
                    </a:ext>
                  </a:extLst>
                </a:gridCol>
                <a:gridCol w="208246">
                  <a:extLst>
                    <a:ext uri="{9D8B030D-6E8A-4147-A177-3AD203B41FA5}">
                      <a16:colId xmlns:a16="http://schemas.microsoft.com/office/drawing/2014/main" val="4053265256"/>
                    </a:ext>
                  </a:extLst>
                </a:gridCol>
                <a:gridCol w="208246">
                  <a:extLst>
                    <a:ext uri="{9D8B030D-6E8A-4147-A177-3AD203B41FA5}">
                      <a16:colId xmlns:a16="http://schemas.microsoft.com/office/drawing/2014/main" val="1269907636"/>
                    </a:ext>
                  </a:extLst>
                </a:gridCol>
                <a:gridCol w="208246">
                  <a:extLst>
                    <a:ext uri="{9D8B030D-6E8A-4147-A177-3AD203B41FA5}">
                      <a16:colId xmlns:a16="http://schemas.microsoft.com/office/drawing/2014/main" val="2794598425"/>
                    </a:ext>
                  </a:extLst>
                </a:gridCol>
                <a:gridCol w="208246">
                  <a:extLst>
                    <a:ext uri="{9D8B030D-6E8A-4147-A177-3AD203B41FA5}">
                      <a16:colId xmlns:a16="http://schemas.microsoft.com/office/drawing/2014/main" val="3429541332"/>
                    </a:ext>
                  </a:extLst>
                </a:gridCol>
                <a:gridCol w="208246">
                  <a:extLst>
                    <a:ext uri="{9D8B030D-6E8A-4147-A177-3AD203B41FA5}">
                      <a16:colId xmlns:a16="http://schemas.microsoft.com/office/drawing/2014/main" val="601210030"/>
                    </a:ext>
                  </a:extLst>
                </a:gridCol>
                <a:gridCol w="208246">
                  <a:extLst>
                    <a:ext uri="{9D8B030D-6E8A-4147-A177-3AD203B41FA5}">
                      <a16:colId xmlns:a16="http://schemas.microsoft.com/office/drawing/2014/main" val="2547744933"/>
                    </a:ext>
                  </a:extLst>
                </a:gridCol>
                <a:gridCol w="208246">
                  <a:extLst>
                    <a:ext uri="{9D8B030D-6E8A-4147-A177-3AD203B41FA5}">
                      <a16:colId xmlns:a16="http://schemas.microsoft.com/office/drawing/2014/main" val="350607378"/>
                    </a:ext>
                  </a:extLst>
                </a:gridCol>
                <a:gridCol w="208246">
                  <a:extLst>
                    <a:ext uri="{9D8B030D-6E8A-4147-A177-3AD203B41FA5}">
                      <a16:colId xmlns:a16="http://schemas.microsoft.com/office/drawing/2014/main" val="707857450"/>
                    </a:ext>
                  </a:extLst>
                </a:gridCol>
                <a:gridCol w="208246">
                  <a:extLst>
                    <a:ext uri="{9D8B030D-6E8A-4147-A177-3AD203B41FA5}">
                      <a16:colId xmlns:a16="http://schemas.microsoft.com/office/drawing/2014/main" val="1901616651"/>
                    </a:ext>
                  </a:extLst>
                </a:gridCol>
                <a:gridCol w="208246">
                  <a:extLst>
                    <a:ext uri="{9D8B030D-6E8A-4147-A177-3AD203B41FA5}">
                      <a16:colId xmlns:a16="http://schemas.microsoft.com/office/drawing/2014/main" val="1997173264"/>
                    </a:ext>
                  </a:extLst>
                </a:gridCol>
                <a:gridCol w="208246">
                  <a:extLst>
                    <a:ext uri="{9D8B030D-6E8A-4147-A177-3AD203B41FA5}">
                      <a16:colId xmlns:a16="http://schemas.microsoft.com/office/drawing/2014/main" val="1972910638"/>
                    </a:ext>
                  </a:extLst>
                </a:gridCol>
                <a:gridCol w="208246">
                  <a:extLst>
                    <a:ext uri="{9D8B030D-6E8A-4147-A177-3AD203B41FA5}">
                      <a16:colId xmlns:a16="http://schemas.microsoft.com/office/drawing/2014/main" val="2310691175"/>
                    </a:ext>
                  </a:extLst>
                </a:gridCol>
                <a:gridCol w="208246">
                  <a:extLst>
                    <a:ext uri="{9D8B030D-6E8A-4147-A177-3AD203B41FA5}">
                      <a16:colId xmlns:a16="http://schemas.microsoft.com/office/drawing/2014/main" val="1550375738"/>
                    </a:ext>
                  </a:extLst>
                </a:gridCol>
                <a:gridCol w="208246">
                  <a:extLst>
                    <a:ext uri="{9D8B030D-6E8A-4147-A177-3AD203B41FA5}">
                      <a16:colId xmlns:a16="http://schemas.microsoft.com/office/drawing/2014/main" val="502872111"/>
                    </a:ext>
                  </a:extLst>
                </a:gridCol>
                <a:gridCol w="208246">
                  <a:extLst>
                    <a:ext uri="{9D8B030D-6E8A-4147-A177-3AD203B41FA5}">
                      <a16:colId xmlns:a16="http://schemas.microsoft.com/office/drawing/2014/main" val="2364083631"/>
                    </a:ext>
                  </a:extLst>
                </a:gridCol>
                <a:gridCol w="208246">
                  <a:extLst>
                    <a:ext uri="{9D8B030D-6E8A-4147-A177-3AD203B41FA5}">
                      <a16:colId xmlns:a16="http://schemas.microsoft.com/office/drawing/2014/main" val="3505853415"/>
                    </a:ext>
                  </a:extLst>
                </a:gridCol>
                <a:gridCol w="208246">
                  <a:extLst>
                    <a:ext uri="{9D8B030D-6E8A-4147-A177-3AD203B41FA5}">
                      <a16:colId xmlns:a16="http://schemas.microsoft.com/office/drawing/2014/main" val="3478665934"/>
                    </a:ext>
                  </a:extLst>
                </a:gridCol>
                <a:gridCol w="208246">
                  <a:extLst>
                    <a:ext uri="{9D8B030D-6E8A-4147-A177-3AD203B41FA5}">
                      <a16:colId xmlns:a16="http://schemas.microsoft.com/office/drawing/2014/main" val="3074871861"/>
                    </a:ext>
                  </a:extLst>
                </a:gridCol>
                <a:gridCol w="208246">
                  <a:extLst>
                    <a:ext uri="{9D8B030D-6E8A-4147-A177-3AD203B41FA5}">
                      <a16:colId xmlns:a16="http://schemas.microsoft.com/office/drawing/2014/main" val="902792561"/>
                    </a:ext>
                  </a:extLst>
                </a:gridCol>
                <a:gridCol w="208246">
                  <a:extLst>
                    <a:ext uri="{9D8B030D-6E8A-4147-A177-3AD203B41FA5}">
                      <a16:colId xmlns:a16="http://schemas.microsoft.com/office/drawing/2014/main" val="1690709167"/>
                    </a:ext>
                  </a:extLst>
                </a:gridCol>
                <a:gridCol w="208246">
                  <a:extLst>
                    <a:ext uri="{9D8B030D-6E8A-4147-A177-3AD203B41FA5}">
                      <a16:colId xmlns:a16="http://schemas.microsoft.com/office/drawing/2014/main" val="4042652894"/>
                    </a:ext>
                  </a:extLst>
                </a:gridCol>
                <a:gridCol w="208246">
                  <a:extLst>
                    <a:ext uri="{9D8B030D-6E8A-4147-A177-3AD203B41FA5}">
                      <a16:colId xmlns:a16="http://schemas.microsoft.com/office/drawing/2014/main" val="4178763312"/>
                    </a:ext>
                  </a:extLst>
                </a:gridCol>
                <a:gridCol w="208246">
                  <a:extLst>
                    <a:ext uri="{9D8B030D-6E8A-4147-A177-3AD203B41FA5}">
                      <a16:colId xmlns:a16="http://schemas.microsoft.com/office/drawing/2014/main" val="1415647604"/>
                    </a:ext>
                  </a:extLst>
                </a:gridCol>
                <a:gridCol w="208246">
                  <a:extLst>
                    <a:ext uri="{9D8B030D-6E8A-4147-A177-3AD203B41FA5}">
                      <a16:colId xmlns:a16="http://schemas.microsoft.com/office/drawing/2014/main" val="2529141486"/>
                    </a:ext>
                  </a:extLst>
                </a:gridCol>
                <a:gridCol w="208246">
                  <a:extLst>
                    <a:ext uri="{9D8B030D-6E8A-4147-A177-3AD203B41FA5}">
                      <a16:colId xmlns:a16="http://schemas.microsoft.com/office/drawing/2014/main" val="3406825522"/>
                    </a:ext>
                  </a:extLst>
                </a:gridCol>
                <a:gridCol w="208246">
                  <a:extLst>
                    <a:ext uri="{9D8B030D-6E8A-4147-A177-3AD203B41FA5}">
                      <a16:colId xmlns:a16="http://schemas.microsoft.com/office/drawing/2014/main" val="1667310816"/>
                    </a:ext>
                  </a:extLst>
                </a:gridCol>
                <a:gridCol w="208246">
                  <a:extLst>
                    <a:ext uri="{9D8B030D-6E8A-4147-A177-3AD203B41FA5}">
                      <a16:colId xmlns:a16="http://schemas.microsoft.com/office/drawing/2014/main" val="227385866"/>
                    </a:ext>
                  </a:extLst>
                </a:gridCol>
                <a:gridCol w="208246">
                  <a:extLst>
                    <a:ext uri="{9D8B030D-6E8A-4147-A177-3AD203B41FA5}">
                      <a16:colId xmlns:a16="http://schemas.microsoft.com/office/drawing/2014/main" val="144998942"/>
                    </a:ext>
                  </a:extLst>
                </a:gridCol>
                <a:gridCol w="208246">
                  <a:extLst>
                    <a:ext uri="{9D8B030D-6E8A-4147-A177-3AD203B41FA5}">
                      <a16:colId xmlns:a16="http://schemas.microsoft.com/office/drawing/2014/main" val="4123778188"/>
                    </a:ext>
                  </a:extLst>
                </a:gridCol>
                <a:gridCol w="208246">
                  <a:extLst>
                    <a:ext uri="{9D8B030D-6E8A-4147-A177-3AD203B41FA5}">
                      <a16:colId xmlns:a16="http://schemas.microsoft.com/office/drawing/2014/main" val="3111340388"/>
                    </a:ext>
                  </a:extLst>
                </a:gridCol>
                <a:gridCol w="208246">
                  <a:extLst>
                    <a:ext uri="{9D8B030D-6E8A-4147-A177-3AD203B41FA5}">
                      <a16:colId xmlns:a16="http://schemas.microsoft.com/office/drawing/2014/main" val="1817528806"/>
                    </a:ext>
                  </a:extLst>
                </a:gridCol>
                <a:gridCol w="208246">
                  <a:extLst>
                    <a:ext uri="{9D8B030D-6E8A-4147-A177-3AD203B41FA5}">
                      <a16:colId xmlns:a16="http://schemas.microsoft.com/office/drawing/2014/main" val="1912159516"/>
                    </a:ext>
                  </a:extLst>
                </a:gridCol>
                <a:gridCol w="208246">
                  <a:extLst>
                    <a:ext uri="{9D8B030D-6E8A-4147-A177-3AD203B41FA5}">
                      <a16:colId xmlns:a16="http://schemas.microsoft.com/office/drawing/2014/main" val="1622723858"/>
                    </a:ext>
                  </a:extLst>
                </a:gridCol>
                <a:gridCol w="208246">
                  <a:extLst>
                    <a:ext uri="{9D8B030D-6E8A-4147-A177-3AD203B41FA5}">
                      <a16:colId xmlns:a16="http://schemas.microsoft.com/office/drawing/2014/main" val="2451916193"/>
                    </a:ext>
                  </a:extLst>
                </a:gridCol>
                <a:gridCol w="208246">
                  <a:extLst>
                    <a:ext uri="{9D8B030D-6E8A-4147-A177-3AD203B41FA5}">
                      <a16:colId xmlns:a16="http://schemas.microsoft.com/office/drawing/2014/main" val="1919440196"/>
                    </a:ext>
                  </a:extLst>
                </a:gridCol>
              </a:tblGrid>
              <a:tr h="226858">
                <a:tc rowSpan="2">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100" b="0" baseline="0">
                          <a:solidFill>
                            <a:schemeClr val="bg1"/>
                          </a:solidFill>
                          <a:latin typeface="+mn-ea"/>
                          <a:ea typeface="+mn-ea"/>
                        </a:rPr>
                        <a:t>実施項目</a:t>
                      </a:r>
                      <a:endParaRPr lang="en-US" altLang="ja-JP" sz="1100" b="0" baseline="0">
                        <a:solidFill>
                          <a:schemeClr val="bg1"/>
                        </a:solidFill>
                        <a:latin typeface="+mn-ea"/>
                        <a:ea typeface="+mn-ea"/>
                      </a:endParaRPr>
                    </a:p>
                  </a:txBody>
                  <a:tcPr marL="72000" marR="72000" marT="34272" marB="34272" anchor="ctr">
                    <a:lnL w="12700"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2026</a:t>
                      </a:r>
                      <a:r>
                        <a:rPr kumimoji="1" lang="ja-JP" altLang="en-US" sz="1100" b="0" baseline="0">
                          <a:solidFill>
                            <a:schemeClr val="bg1"/>
                          </a:solidFill>
                          <a:latin typeface="+mn-ea"/>
                          <a:ea typeface="+mn-ea"/>
                          <a:cs typeface="メイリオ" panose="020B0604030504040204" pitchFamily="50" charset="-128"/>
                        </a:rPr>
                        <a:t>年</a:t>
                      </a: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lnL w="12700" cap="flat" cmpd="sng" algn="ctr">
                      <a:solidFill>
                        <a:schemeClr val="bg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2027</a:t>
                      </a:r>
                      <a:r>
                        <a:rPr kumimoji="1" lang="ja-JP" altLang="en-US" sz="1100" b="0" baseline="0">
                          <a:solidFill>
                            <a:schemeClr val="bg1"/>
                          </a:solidFill>
                          <a:latin typeface="+mn-ea"/>
                          <a:ea typeface="+mn-ea"/>
                          <a:cs typeface="メイリオ" panose="020B0604030504040204" pitchFamily="50" charset="-128"/>
                        </a:rPr>
                        <a:t>年</a:t>
                      </a: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2028</a:t>
                      </a:r>
                      <a:r>
                        <a:rPr kumimoji="1" lang="ja-JP" altLang="en-US" sz="1100" b="0" baseline="0">
                          <a:solidFill>
                            <a:schemeClr val="bg1"/>
                          </a:solidFill>
                          <a:latin typeface="+mn-ea"/>
                          <a:ea typeface="+mn-ea"/>
                          <a:cs typeface="メイリオ" panose="020B0604030504040204" pitchFamily="50" charset="-128"/>
                        </a:rPr>
                        <a:t>年</a:t>
                      </a: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10000"/>
                  </a:ext>
                </a:extLst>
              </a:tr>
              <a:tr h="219539">
                <a:tc vMerge="1">
                  <a:txBody>
                    <a:bodyPr/>
                    <a:lstStyle/>
                    <a:p>
                      <a:pPr algn="ctr"/>
                      <a:endParaRPr lang="en-US" altLang="ja-JP" sz="1200" b="0" baseline="0">
                        <a:solidFill>
                          <a:schemeClr val="bg1"/>
                        </a:solidFill>
                        <a:latin typeface="+mn-ea"/>
                        <a:ea typeface="+mn-ea"/>
                      </a:endParaRPr>
                    </a:p>
                  </a:txBody>
                  <a:tcPr marL="72000" marR="72000" marT="34272" marB="34272" anchor="ct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2216364865"/>
                  </a:ext>
                </a:extLst>
              </a:tr>
              <a:tr h="424641">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kumimoji="1" lang="ja-JP" altLang="en-US" sz="1050" b="1" baseline="0">
                          <a:solidFill>
                            <a:schemeClr val="tx2"/>
                          </a:solidFill>
                          <a:latin typeface="+mn-ea"/>
                          <a:ea typeface="+mn-ea"/>
                          <a:cs typeface="メイリオ" panose="020B0604030504040204" pitchFamily="50" charset="-128"/>
                        </a:rPr>
                        <a:t>マイルストーン</a:t>
                      </a:r>
                      <a:endParaRPr kumimoji="1" lang="en-US" altLang="ja-JP" sz="1050" b="1" baseline="0">
                        <a:solidFill>
                          <a:schemeClr val="tx2"/>
                        </a:solidFill>
                        <a:latin typeface="+mn-ea"/>
                        <a:ea typeface="+mn-ea"/>
                        <a:cs typeface="メイリオ" panose="020B0604030504040204" pitchFamily="50" charset="-128"/>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lnT w="12700" cap="flat" cmpd="sng" algn="ctr">
                      <a:solidFill>
                        <a:schemeClr val="bg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9525"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9525"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10001"/>
                  </a:ext>
                </a:extLst>
              </a:tr>
              <a:tr h="531563">
                <a:tc>
                  <a:txBody>
                    <a:bodyPr/>
                    <a:lstStyle/>
                    <a:p>
                      <a:pPr algn="ctr"/>
                      <a:r>
                        <a:rPr kumimoji="1" lang="ja-JP" altLang="en-US" sz="1050" b="1" baseline="0">
                          <a:solidFill>
                            <a:schemeClr val="tx2"/>
                          </a:solidFill>
                          <a:latin typeface="+mn-ea"/>
                          <a:ea typeface="+mn-ea"/>
                        </a:rPr>
                        <a:t>①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2657487004"/>
                  </a:ext>
                </a:extLst>
              </a:tr>
              <a:tr h="531563">
                <a:tc>
                  <a:txBody>
                    <a:bodyPr/>
                    <a:lstStyle/>
                    <a:p>
                      <a:pPr algn="ctr"/>
                      <a:r>
                        <a:rPr kumimoji="1" lang="ja-JP" altLang="en-US" sz="1050" b="1" baseline="0">
                          <a:solidFill>
                            <a:schemeClr val="tx2"/>
                          </a:solidFill>
                          <a:latin typeface="+mn-ea"/>
                          <a:ea typeface="+mn-ea"/>
                        </a:rPr>
                        <a:t>②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559887585"/>
                  </a:ext>
                </a:extLst>
              </a:tr>
              <a:tr h="531563">
                <a:tc>
                  <a:txBody>
                    <a:bodyPr/>
                    <a:lstStyle/>
                    <a:p>
                      <a:pPr algn="ctr"/>
                      <a:r>
                        <a:rPr kumimoji="1" lang="ja-JP" altLang="en-US" sz="1050" b="1" baseline="0">
                          <a:solidFill>
                            <a:schemeClr val="tx2"/>
                          </a:solidFill>
                          <a:latin typeface="+mn-ea"/>
                          <a:ea typeface="+mn-ea"/>
                        </a:rPr>
                        <a:t>③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481082044"/>
                  </a:ext>
                </a:extLst>
              </a:tr>
              <a:tr h="531563">
                <a:tc>
                  <a:txBody>
                    <a:bodyPr/>
                    <a:lstStyle/>
                    <a:p>
                      <a:pPr algn="ctr"/>
                      <a:r>
                        <a:rPr kumimoji="1" lang="ja-JP" altLang="en-US" sz="1050" b="1" baseline="0">
                          <a:solidFill>
                            <a:schemeClr val="tx2"/>
                          </a:solidFill>
                          <a:latin typeface="+mn-ea"/>
                          <a:ea typeface="+mn-ea"/>
                        </a:rPr>
                        <a:t>④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492966736"/>
                  </a:ext>
                </a:extLst>
              </a:tr>
              <a:tr h="531563">
                <a:tc>
                  <a:txBody>
                    <a:bodyPr/>
                    <a:lstStyle/>
                    <a:p>
                      <a:pPr algn="ctr"/>
                      <a:r>
                        <a:rPr kumimoji="1" lang="ja-JP" altLang="en-US" sz="1050" b="1" baseline="0">
                          <a:solidFill>
                            <a:schemeClr val="tx2"/>
                          </a:solidFill>
                          <a:latin typeface="+mn-ea"/>
                          <a:ea typeface="+mn-ea"/>
                        </a:rPr>
                        <a:t>⑤</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kumimoji="1" lang="ja-JP" altLang="en-US"/>
                    </a:p>
                  </a:txBody>
                  <a:tcPr/>
                </a:tc>
                <a:tc hMerge="1">
                  <a:txBody>
                    <a:bodyPr/>
                    <a:lstStyle/>
                    <a:p>
                      <a:endParaRPr lang="en-GB"/>
                    </a:p>
                  </a:txBody>
                  <a:tcPr/>
                </a:tc>
                <a:tc hMerge="1">
                  <a:txBody>
                    <a:bodyPr/>
                    <a:lstStyle/>
                    <a:p>
                      <a:endParaRPr kumimoji="1" lang="ja-JP" altLang="en-US"/>
                    </a:p>
                  </a:txBody>
                  <a:tcPr/>
                </a:tc>
                <a:tc hMerge="1">
                  <a:txBody>
                    <a:bodyPr/>
                    <a:lstStyle/>
                    <a:p>
                      <a:endParaRPr lang="en-GB"/>
                    </a:p>
                  </a:txBody>
                  <a:tcPr/>
                </a:tc>
                <a:extLst>
                  <a:ext uri="{0D108BD9-81ED-4DB2-BD59-A6C34878D82A}">
                    <a16:rowId xmlns:a16="http://schemas.microsoft.com/office/drawing/2014/main" val="3522471855"/>
                  </a:ext>
                </a:extLst>
              </a:tr>
              <a:tr h="531563">
                <a:tc>
                  <a:txBody>
                    <a:bodyPr/>
                    <a:lstStyle/>
                    <a:p>
                      <a:pPr algn="ctr"/>
                      <a:r>
                        <a:rPr kumimoji="1" lang="ja-JP" altLang="en-US" sz="1050" b="1" baseline="0">
                          <a:solidFill>
                            <a:schemeClr val="tx2"/>
                          </a:solidFill>
                          <a:latin typeface="+mn-ea"/>
                          <a:ea typeface="+mn-ea"/>
                        </a:rPr>
                        <a:t>⑥</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accent3"/>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kumimoji="1" lang="ja-JP" altLang="en-US"/>
                    </a:p>
                  </a:txBody>
                  <a:tcPr/>
                </a:tc>
                <a:tc hMerge="1">
                  <a:txBody>
                    <a:bodyPr/>
                    <a:lstStyle/>
                    <a:p>
                      <a:endParaRPr lang="en-GB"/>
                    </a:p>
                  </a:txBody>
                  <a:tcPr/>
                </a:tc>
                <a:tc hMerge="1">
                  <a:txBody>
                    <a:bodyPr/>
                    <a:lstStyle/>
                    <a:p>
                      <a:endParaRPr kumimoji="1" lang="ja-JP" altLang="en-US"/>
                    </a:p>
                  </a:txBody>
                  <a:tcPr/>
                </a:tc>
                <a:tc hMerge="1">
                  <a:txBody>
                    <a:bodyPr/>
                    <a:lstStyle/>
                    <a:p>
                      <a:endParaRPr lang="en-GB"/>
                    </a:p>
                  </a:txBody>
                  <a:tcPr/>
                </a:tc>
                <a:extLst>
                  <a:ext uri="{0D108BD9-81ED-4DB2-BD59-A6C34878D82A}">
                    <a16:rowId xmlns:a16="http://schemas.microsoft.com/office/drawing/2014/main" val="2416401154"/>
                  </a:ext>
                </a:extLst>
              </a:tr>
            </a:tbl>
          </a:graphicData>
        </a:graphic>
      </p:graphicFrame>
      <p:sp>
        <p:nvSpPr>
          <p:cNvPr id="9" name="正方形/長方形 8">
            <a:extLst>
              <a:ext uri="{FF2B5EF4-FFF2-40B4-BE49-F238E27FC236}">
                <a16:creationId xmlns:a16="http://schemas.microsoft.com/office/drawing/2014/main" id="{69A9395F-D0D9-3C30-343D-76E6FE8A9E17}"/>
              </a:ext>
            </a:extLst>
          </p:cNvPr>
          <p:cNvSpPr/>
          <p:nvPr/>
        </p:nvSpPr>
        <p:spPr>
          <a:xfrm>
            <a:off x="1892410" y="3004930"/>
            <a:ext cx="7501302" cy="3601170"/>
          </a:xfrm>
          <a:prstGeom prst="rect">
            <a:avLst/>
          </a:prstGeom>
          <a:solidFill>
            <a:schemeClr val="bg1">
              <a:lumMod val="85000"/>
              <a:alpha val="30196"/>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ja-JP" altLang="en-US" sz="1200">
              <a:solidFill>
                <a:schemeClr val="tx2"/>
              </a:solidFill>
              <a:latin typeface="Meiryo UI" panose="020B0604030504040204" pitchFamily="50" charset="-128"/>
              <a:ea typeface="Meiryo UI" panose="020B0604030504040204" pitchFamily="50" charset="-128"/>
            </a:endParaRPr>
          </a:p>
        </p:txBody>
      </p:sp>
      <p:sp>
        <p:nvSpPr>
          <p:cNvPr id="10" name="コンテンツ プレースホルダー 5">
            <a:extLst>
              <a:ext uri="{FF2B5EF4-FFF2-40B4-BE49-F238E27FC236}">
                <a16:creationId xmlns:a16="http://schemas.microsoft.com/office/drawing/2014/main" id="{F4C521E1-6989-ECD7-BC82-DAB601CEBF38}"/>
              </a:ext>
            </a:extLst>
          </p:cNvPr>
          <p:cNvSpPr txBox="1">
            <a:spLocks/>
          </p:cNvSpPr>
          <p:nvPr/>
        </p:nvSpPr>
        <p:spPr>
          <a:xfrm>
            <a:off x="3831986" y="3217129"/>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事業開始</a:t>
            </a:r>
          </a:p>
        </p:txBody>
      </p:sp>
      <p:sp>
        <p:nvSpPr>
          <p:cNvPr id="15" name="コンテンツ プレースホルダー 5">
            <a:extLst>
              <a:ext uri="{FF2B5EF4-FFF2-40B4-BE49-F238E27FC236}">
                <a16:creationId xmlns:a16="http://schemas.microsoft.com/office/drawing/2014/main" id="{76808651-A22C-FE8D-6790-EF016C164970}"/>
              </a:ext>
            </a:extLst>
          </p:cNvPr>
          <p:cNvSpPr txBox="1">
            <a:spLocks/>
          </p:cNvSpPr>
          <p:nvPr/>
        </p:nvSpPr>
        <p:spPr>
          <a:xfrm>
            <a:off x="5005067" y="3217129"/>
            <a:ext cx="1072234"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MoU</a:t>
            </a:r>
            <a:r>
              <a:rPr lang="ja-JP" altLang="en-US" sz="1050"/>
              <a:t>・レター等締結</a:t>
            </a:r>
          </a:p>
        </p:txBody>
      </p:sp>
      <p:sp>
        <p:nvSpPr>
          <p:cNvPr id="16" name="コンテンツ プレースホルダー 5">
            <a:extLst>
              <a:ext uri="{FF2B5EF4-FFF2-40B4-BE49-F238E27FC236}">
                <a16:creationId xmlns:a16="http://schemas.microsoft.com/office/drawing/2014/main" id="{49E0D00F-99BD-EFBF-DDFD-033DFBF4F41E}"/>
              </a:ext>
            </a:extLst>
          </p:cNvPr>
          <p:cNvSpPr txBox="1">
            <a:spLocks/>
          </p:cNvSpPr>
          <p:nvPr/>
        </p:nvSpPr>
        <p:spPr>
          <a:xfrm>
            <a:off x="9126417" y="3217129"/>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事業終了</a:t>
            </a:r>
          </a:p>
        </p:txBody>
      </p:sp>
      <p:grpSp>
        <p:nvGrpSpPr>
          <p:cNvPr id="17" name="グループ化 16">
            <a:extLst>
              <a:ext uri="{FF2B5EF4-FFF2-40B4-BE49-F238E27FC236}">
                <a16:creationId xmlns:a16="http://schemas.microsoft.com/office/drawing/2014/main" id="{89454467-821E-F33B-5622-D61B7D2EAEAF}"/>
              </a:ext>
            </a:extLst>
          </p:cNvPr>
          <p:cNvGrpSpPr/>
          <p:nvPr/>
        </p:nvGrpSpPr>
        <p:grpSpPr>
          <a:xfrm>
            <a:off x="2844800" y="6649473"/>
            <a:ext cx="6548911" cy="179494"/>
            <a:chOff x="3453414" y="7311068"/>
            <a:chExt cx="5169600" cy="179494"/>
          </a:xfrm>
        </p:grpSpPr>
        <p:cxnSp>
          <p:nvCxnSpPr>
            <p:cNvPr id="18" name="直線矢印コネクタ 17">
              <a:extLst>
                <a:ext uri="{FF2B5EF4-FFF2-40B4-BE49-F238E27FC236}">
                  <a16:creationId xmlns:a16="http://schemas.microsoft.com/office/drawing/2014/main" id="{2AB57350-3186-D9A6-921D-8C32BA41BEF2}"/>
                </a:ext>
              </a:extLst>
            </p:cNvPr>
            <p:cNvCxnSpPr>
              <a:cxnSpLocks/>
            </p:cNvCxnSpPr>
            <p:nvPr/>
          </p:nvCxnSpPr>
          <p:spPr>
            <a:xfrm flipV="1">
              <a:off x="3453414" y="7398773"/>
              <a:ext cx="5169600" cy="0"/>
            </a:xfrm>
            <a:prstGeom prst="straightConnector1">
              <a:avLst/>
            </a:prstGeom>
            <a:ln w="9525" cap="rnd">
              <a:solidFill>
                <a:schemeClr val="tx1">
                  <a:lumMod val="60000"/>
                  <a:lumOff val="40000"/>
                </a:schemeClr>
              </a:solidFill>
              <a:prstDash val="solid"/>
              <a:round/>
              <a:headEnd type="triangle"/>
              <a:tailEnd type="triangle"/>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4384CBBF-1D8E-1BAD-1E6B-0236FE35DFE8}"/>
                </a:ext>
              </a:extLst>
            </p:cNvPr>
            <p:cNvSpPr txBox="1"/>
            <p:nvPr/>
          </p:nvSpPr>
          <p:spPr>
            <a:xfrm>
              <a:off x="5654672" y="7311068"/>
              <a:ext cx="767085" cy="179494"/>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補助期間</a:t>
              </a:r>
              <a:endParaRPr kumimoji="1" lang="en-GB" sz="1050">
                <a:solidFill>
                  <a:schemeClr val="tx2"/>
                </a:solidFill>
              </a:endParaRPr>
            </a:p>
          </p:txBody>
        </p:sp>
      </p:grpSp>
      <p:sp>
        <p:nvSpPr>
          <p:cNvPr id="35" name="ホームベース 180">
            <a:extLst>
              <a:ext uri="{FF2B5EF4-FFF2-40B4-BE49-F238E27FC236}">
                <a16:creationId xmlns:a16="http://schemas.microsoft.com/office/drawing/2014/main" id="{997FE9D0-8D74-914D-55D4-D6E280334D17}"/>
              </a:ext>
            </a:extLst>
          </p:cNvPr>
          <p:cNvSpPr/>
          <p:nvPr/>
        </p:nvSpPr>
        <p:spPr>
          <a:xfrm>
            <a:off x="3830952" y="3479303"/>
            <a:ext cx="556652"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6" name="ホームベース 180">
            <a:extLst>
              <a:ext uri="{FF2B5EF4-FFF2-40B4-BE49-F238E27FC236}">
                <a16:creationId xmlns:a16="http://schemas.microsoft.com/office/drawing/2014/main" id="{2D7A5F96-2C36-8F34-B57C-FEF97E869815}"/>
              </a:ext>
            </a:extLst>
          </p:cNvPr>
          <p:cNvSpPr/>
          <p:nvPr/>
        </p:nvSpPr>
        <p:spPr>
          <a:xfrm>
            <a:off x="3830953" y="3990872"/>
            <a:ext cx="321230" cy="396041"/>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7" name="ホームベース 180">
            <a:extLst>
              <a:ext uri="{FF2B5EF4-FFF2-40B4-BE49-F238E27FC236}">
                <a16:creationId xmlns:a16="http://schemas.microsoft.com/office/drawing/2014/main" id="{004F1E5B-4805-0414-89A7-324C154DF08D}"/>
              </a:ext>
            </a:extLst>
          </p:cNvPr>
          <p:cNvSpPr/>
          <p:nvPr/>
        </p:nvSpPr>
        <p:spPr>
          <a:xfrm>
            <a:off x="4144160" y="4535405"/>
            <a:ext cx="679367"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8" name="ホームベース 180">
            <a:extLst>
              <a:ext uri="{FF2B5EF4-FFF2-40B4-BE49-F238E27FC236}">
                <a16:creationId xmlns:a16="http://schemas.microsoft.com/office/drawing/2014/main" id="{D534C9F1-2448-3634-B268-AB206F645047}"/>
              </a:ext>
            </a:extLst>
          </p:cNvPr>
          <p:cNvSpPr/>
          <p:nvPr/>
        </p:nvSpPr>
        <p:spPr>
          <a:xfrm>
            <a:off x="4501486" y="5073325"/>
            <a:ext cx="335802"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9" name="ホームベース 180">
            <a:extLst>
              <a:ext uri="{FF2B5EF4-FFF2-40B4-BE49-F238E27FC236}">
                <a16:creationId xmlns:a16="http://schemas.microsoft.com/office/drawing/2014/main" id="{25783C5A-15C0-37A5-06F5-4122F75D0567}"/>
              </a:ext>
            </a:extLst>
          </p:cNvPr>
          <p:cNvSpPr/>
          <p:nvPr/>
        </p:nvSpPr>
        <p:spPr>
          <a:xfrm>
            <a:off x="4144161" y="3991805"/>
            <a:ext cx="693126"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40" name="ホームベース 180">
            <a:extLst>
              <a:ext uri="{FF2B5EF4-FFF2-40B4-BE49-F238E27FC236}">
                <a16:creationId xmlns:a16="http://schemas.microsoft.com/office/drawing/2014/main" id="{99981968-54B7-F84C-9A7D-DE4CEE6CA4E9}"/>
              </a:ext>
            </a:extLst>
          </p:cNvPr>
          <p:cNvSpPr/>
          <p:nvPr/>
        </p:nvSpPr>
        <p:spPr>
          <a:xfrm>
            <a:off x="5431237" y="5594605"/>
            <a:ext cx="3165953"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43" name="ホームベース 180">
            <a:extLst>
              <a:ext uri="{FF2B5EF4-FFF2-40B4-BE49-F238E27FC236}">
                <a16:creationId xmlns:a16="http://schemas.microsoft.com/office/drawing/2014/main" id="{EA20B71C-A891-7E7C-7DAE-925D97675EDE}"/>
              </a:ext>
            </a:extLst>
          </p:cNvPr>
          <p:cNvSpPr/>
          <p:nvPr/>
        </p:nvSpPr>
        <p:spPr>
          <a:xfrm>
            <a:off x="7208057" y="6138230"/>
            <a:ext cx="2185653"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44" name="コンテンツ プレースホルダー 5">
            <a:extLst>
              <a:ext uri="{FF2B5EF4-FFF2-40B4-BE49-F238E27FC236}">
                <a16:creationId xmlns:a16="http://schemas.microsoft.com/office/drawing/2014/main" id="{F31DEE36-8CF0-B4CD-677E-DFB9388EADE5}"/>
              </a:ext>
            </a:extLst>
          </p:cNvPr>
          <p:cNvSpPr txBox="1">
            <a:spLocks/>
          </p:cNvSpPr>
          <p:nvPr/>
        </p:nvSpPr>
        <p:spPr>
          <a:xfrm>
            <a:off x="3250125" y="3217129"/>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交付決定</a:t>
            </a:r>
          </a:p>
        </p:txBody>
      </p:sp>
      <p:sp>
        <p:nvSpPr>
          <p:cNvPr id="70" name="二等辺三角形 69">
            <a:extLst>
              <a:ext uri="{FF2B5EF4-FFF2-40B4-BE49-F238E27FC236}">
                <a16:creationId xmlns:a16="http://schemas.microsoft.com/office/drawing/2014/main" id="{C3BCE5D0-3032-73F0-1081-DEF8D59C4004}"/>
              </a:ext>
            </a:extLst>
          </p:cNvPr>
          <p:cNvSpPr/>
          <p:nvPr/>
        </p:nvSpPr>
        <p:spPr>
          <a:xfrm flipV="1">
            <a:off x="3759857"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71" name="二等辺三角形 70">
            <a:extLst>
              <a:ext uri="{FF2B5EF4-FFF2-40B4-BE49-F238E27FC236}">
                <a16:creationId xmlns:a16="http://schemas.microsoft.com/office/drawing/2014/main" id="{76E87879-2B72-D298-6B22-546272C84A9F}"/>
              </a:ext>
            </a:extLst>
          </p:cNvPr>
          <p:cNvSpPr/>
          <p:nvPr/>
        </p:nvSpPr>
        <p:spPr>
          <a:xfrm flipV="1">
            <a:off x="5431237"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72" name="二等辺三角形 71">
            <a:extLst>
              <a:ext uri="{FF2B5EF4-FFF2-40B4-BE49-F238E27FC236}">
                <a16:creationId xmlns:a16="http://schemas.microsoft.com/office/drawing/2014/main" id="{3521E324-B583-10BC-121B-4FF7A7C65A39}"/>
              </a:ext>
            </a:extLst>
          </p:cNvPr>
          <p:cNvSpPr/>
          <p:nvPr/>
        </p:nvSpPr>
        <p:spPr>
          <a:xfrm flipV="1">
            <a:off x="9297992"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73" name="二等辺三角形 72">
            <a:extLst>
              <a:ext uri="{FF2B5EF4-FFF2-40B4-BE49-F238E27FC236}">
                <a16:creationId xmlns:a16="http://schemas.microsoft.com/office/drawing/2014/main" id="{4640B8BA-718B-F786-527D-5287B28F5AA2}"/>
              </a:ext>
            </a:extLst>
          </p:cNvPr>
          <p:cNvSpPr/>
          <p:nvPr/>
        </p:nvSpPr>
        <p:spPr>
          <a:xfrm flipV="1">
            <a:off x="3565971"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Tree>
    <p:extLst>
      <p:ext uri="{BB962C8B-B14F-4D97-AF65-F5344CB8AC3E}">
        <p14:creationId xmlns:p14="http://schemas.microsoft.com/office/powerpoint/2010/main" val="332356125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A035759-8AC3-A4BD-46D3-DF0983D1821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B8E74B3-6C4C-05D1-2DEA-8ADF3AC6753E}"/>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E04DAE2C-352D-D270-406E-9830A3F0ECC4}"/>
              </a:ext>
            </a:extLst>
          </p:cNvPr>
          <p:cNvSpPr>
            <a:spLocks noGrp="1"/>
          </p:cNvSpPr>
          <p:nvPr>
            <p:ph type="body" sz="quarter" idx="17"/>
          </p:nvPr>
        </p:nvSpPr>
        <p:spPr/>
        <p:txBody>
          <a:bodyPr/>
          <a:lstStyle/>
          <a:p>
            <a:r>
              <a:rPr kumimoji="1" lang="en-GB"/>
              <a:t>3-4. </a:t>
            </a:r>
            <a:r>
              <a:rPr kumimoji="1" lang="ja-JP" altLang="en-US"/>
              <a:t>内部環境の分析 </a:t>
            </a:r>
            <a:r>
              <a:rPr kumimoji="1" lang="en-US" altLang="ja-JP"/>
              <a:t>1/2</a:t>
            </a:r>
            <a:endParaRPr kumimoji="1" lang="en-GB"/>
          </a:p>
        </p:txBody>
      </p:sp>
      <p:sp>
        <p:nvSpPr>
          <p:cNvPr id="5" name="正方形/長方形 4">
            <a:extLst>
              <a:ext uri="{FF2B5EF4-FFF2-40B4-BE49-F238E27FC236}">
                <a16:creationId xmlns:a16="http://schemas.microsoft.com/office/drawing/2014/main" id="{F46BBC65-A6D7-6C20-6BA8-C15C49EFCD19}"/>
              </a:ext>
            </a:extLst>
          </p:cNvPr>
          <p:cNvSpPr/>
          <p:nvPr/>
        </p:nvSpPr>
        <p:spPr>
          <a:xfrm>
            <a:off x="510772" y="1495322"/>
            <a:ext cx="188952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対象技術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サービスの概要</a:t>
            </a:r>
          </a:p>
        </p:txBody>
      </p:sp>
      <p:sp>
        <p:nvSpPr>
          <p:cNvPr id="7" name="テキスト プレースホルダー 2">
            <a:extLst>
              <a:ext uri="{FF2B5EF4-FFF2-40B4-BE49-F238E27FC236}">
                <a16:creationId xmlns:a16="http://schemas.microsoft.com/office/drawing/2014/main" id="{A1F3F3C0-0F22-659E-288B-1B4B483F7D6D}"/>
              </a:ext>
            </a:extLst>
          </p:cNvPr>
          <p:cNvSpPr txBox="1">
            <a:spLocks/>
          </p:cNvSpPr>
          <p:nvPr/>
        </p:nvSpPr>
        <p:spPr>
          <a:xfrm>
            <a:off x="512291" y="1845253"/>
            <a:ext cx="4291200" cy="3367974"/>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sp>
        <p:nvSpPr>
          <p:cNvPr id="33" name="正方形/長方形 32">
            <a:extLst>
              <a:ext uri="{FF2B5EF4-FFF2-40B4-BE49-F238E27FC236}">
                <a16:creationId xmlns:a16="http://schemas.microsoft.com/office/drawing/2014/main" id="{752DDB2D-B93A-291C-E5C6-EEE70CBF2AE8}"/>
              </a:ext>
            </a:extLst>
          </p:cNvPr>
          <p:cNvSpPr/>
          <p:nvPr/>
        </p:nvSpPr>
        <p:spPr>
          <a:xfrm>
            <a:off x="510773" y="5377000"/>
            <a:ext cx="1889526"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サービスの確立経緯</a:t>
            </a:r>
          </a:p>
        </p:txBody>
      </p:sp>
      <p:cxnSp>
        <p:nvCxnSpPr>
          <p:cNvPr id="11" name="直線コネクタ 10">
            <a:extLst>
              <a:ext uri="{FF2B5EF4-FFF2-40B4-BE49-F238E27FC236}">
                <a16:creationId xmlns:a16="http://schemas.microsoft.com/office/drawing/2014/main" id="{FBA1D957-82B9-5C51-9029-339016601B57}"/>
              </a:ext>
            </a:extLst>
          </p:cNvPr>
          <p:cNvCxnSpPr>
            <a:cxnSpLocks/>
          </p:cNvCxnSpPr>
          <p:nvPr/>
        </p:nvCxnSpPr>
        <p:spPr>
          <a:xfrm flipH="1">
            <a:off x="502122" y="5315925"/>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テキスト プレースホルダー 2">
            <a:extLst>
              <a:ext uri="{FF2B5EF4-FFF2-40B4-BE49-F238E27FC236}">
                <a16:creationId xmlns:a16="http://schemas.microsoft.com/office/drawing/2014/main" id="{92CCB482-D1B8-25F0-B667-F1D9AE59D035}"/>
              </a:ext>
            </a:extLst>
          </p:cNvPr>
          <p:cNvSpPr txBox="1">
            <a:spLocks/>
          </p:cNvSpPr>
          <p:nvPr/>
        </p:nvSpPr>
        <p:spPr>
          <a:xfrm>
            <a:off x="512291" y="5721922"/>
            <a:ext cx="8892000" cy="76777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graphicFrame>
        <p:nvGraphicFramePr>
          <p:cNvPr id="21" name="表 20">
            <a:extLst>
              <a:ext uri="{FF2B5EF4-FFF2-40B4-BE49-F238E27FC236}">
                <a16:creationId xmlns:a16="http://schemas.microsoft.com/office/drawing/2014/main" id="{EF619BE9-D315-EAF3-380C-D006229FAFE8}"/>
              </a:ext>
            </a:extLst>
          </p:cNvPr>
          <p:cNvGraphicFramePr>
            <a:graphicFrameLocks noGrp="1"/>
          </p:cNvGraphicFramePr>
          <p:nvPr>
            <p:extLst>
              <p:ext uri="{D42A27DB-BD31-4B8C-83A1-F6EECF244321}">
                <p14:modId xmlns:p14="http://schemas.microsoft.com/office/powerpoint/2010/main" val="3614422042"/>
              </p:ext>
            </p:extLst>
          </p:nvPr>
        </p:nvGraphicFramePr>
        <p:xfrm>
          <a:off x="5022007" y="1889338"/>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提供価値は高いか</a:t>
                      </a:r>
                      <a:endParaRPr kumimoji="1" lang="en-US" altLang="ja-JP"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DB48CA2A-EDAB-BCC2-76AC-5F261006458C}"/>
              </a:ext>
            </a:extLst>
          </p:cNvPr>
          <p:cNvGraphicFramePr>
            <a:graphicFrameLocks noGrp="1"/>
          </p:cNvGraphicFramePr>
          <p:nvPr>
            <p:extLst>
              <p:ext uri="{D42A27DB-BD31-4B8C-83A1-F6EECF244321}">
                <p14:modId xmlns:p14="http://schemas.microsoft.com/office/powerpoint/2010/main" val="1772749019"/>
              </p:ext>
            </p:extLst>
          </p:nvPr>
        </p:nvGraphicFramePr>
        <p:xfrm>
          <a:off x="7254642" y="1892904"/>
          <a:ext cx="2137823" cy="1665147"/>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提供価値が希少か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5">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3" name="表 22">
            <a:extLst>
              <a:ext uri="{FF2B5EF4-FFF2-40B4-BE49-F238E27FC236}">
                <a16:creationId xmlns:a16="http://schemas.microsoft.com/office/drawing/2014/main" id="{5F53A6E9-ED73-5E0B-B4C2-6185FE34EC16}"/>
              </a:ext>
            </a:extLst>
          </p:cNvPr>
          <p:cNvGraphicFramePr>
            <a:graphicFrameLocks noGrp="1"/>
          </p:cNvGraphicFramePr>
          <p:nvPr>
            <p:extLst>
              <p:ext uri="{D42A27DB-BD31-4B8C-83A1-F6EECF244321}">
                <p14:modId xmlns:p14="http://schemas.microsoft.com/office/powerpoint/2010/main" val="3923188286"/>
              </p:ext>
            </p:extLst>
          </p:nvPr>
        </p:nvGraphicFramePr>
        <p:xfrm>
          <a:off x="7254642" y="3604025"/>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強みを活かせる組織体制か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4" name="表 23">
            <a:extLst>
              <a:ext uri="{FF2B5EF4-FFF2-40B4-BE49-F238E27FC236}">
                <a16:creationId xmlns:a16="http://schemas.microsoft.com/office/drawing/2014/main" id="{E63B52C2-E697-82E0-2A0E-4E89B4B2C2DD}"/>
              </a:ext>
            </a:extLst>
          </p:cNvPr>
          <p:cNvGraphicFramePr>
            <a:graphicFrameLocks noGrp="1"/>
          </p:cNvGraphicFramePr>
          <p:nvPr>
            <p:extLst>
              <p:ext uri="{D42A27DB-BD31-4B8C-83A1-F6EECF244321}">
                <p14:modId xmlns:p14="http://schemas.microsoft.com/office/powerpoint/2010/main" val="2607760736"/>
              </p:ext>
            </p:extLst>
          </p:nvPr>
        </p:nvGraphicFramePr>
        <p:xfrm>
          <a:off x="5022007" y="3604025"/>
          <a:ext cx="2137823" cy="1665149"/>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模倣困難か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7">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cxnSp>
        <p:nvCxnSpPr>
          <p:cNvPr id="25" name="直線コネクタ 24">
            <a:extLst>
              <a:ext uri="{FF2B5EF4-FFF2-40B4-BE49-F238E27FC236}">
                <a16:creationId xmlns:a16="http://schemas.microsoft.com/office/drawing/2014/main" id="{B7854127-5CEF-3793-2298-9AAC7C130A7E}"/>
              </a:ext>
            </a:extLst>
          </p:cNvPr>
          <p:cNvCxnSpPr>
            <a:cxnSpLocks/>
          </p:cNvCxnSpPr>
          <p:nvPr/>
        </p:nvCxnSpPr>
        <p:spPr>
          <a:xfrm>
            <a:off x="4948122" y="1495322"/>
            <a:ext cx="0" cy="383040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6" name="正方形/長方形 25">
            <a:extLst>
              <a:ext uri="{FF2B5EF4-FFF2-40B4-BE49-F238E27FC236}">
                <a16:creationId xmlns:a16="http://schemas.microsoft.com/office/drawing/2014/main" id="{C392D6B5-017F-DEEA-7B0D-1F6DC5455A61}"/>
              </a:ext>
            </a:extLst>
          </p:cNvPr>
          <p:cNvSpPr/>
          <p:nvPr/>
        </p:nvSpPr>
        <p:spPr>
          <a:xfrm>
            <a:off x="4957879" y="1495322"/>
            <a:ext cx="2296761"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サービスの独自性・革新性</a:t>
            </a:r>
          </a:p>
        </p:txBody>
      </p:sp>
      <p:grpSp>
        <p:nvGrpSpPr>
          <p:cNvPr id="85" name="グループ化 84">
            <a:extLst>
              <a:ext uri="{FF2B5EF4-FFF2-40B4-BE49-F238E27FC236}">
                <a16:creationId xmlns:a16="http://schemas.microsoft.com/office/drawing/2014/main" id="{E5D51A6D-A0E6-31F0-4F9C-A297F031042A}"/>
              </a:ext>
            </a:extLst>
          </p:cNvPr>
          <p:cNvGrpSpPr/>
          <p:nvPr/>
        </p:nvGrpSpPr>
        <p:grpSpPr>
          <a:xfrm>
            <a:off x="512779" y="5949"/>
            <a:ext cx="6320145" cy="216000"/>
            <a:chOff x="512779" y="5949"/>
            <a:chExt cx="6320145" cy="216000"/>
          </a:xfrm>
        </p:grpSpPr>
        <p:sp>
          <p:nvSpPr>
            <p:cNvPr id="86" name="正方形/長方形 85">
              <a:extLst>
                <a:ext uri="{FF2B5EF4-FFF2-40B4-BE49-F238E27FC236}">
                  <a16:creationId xmlns:a16="http://schemas.microsoft.com/office/drawing/2014/main" id="{64C5C70D-8E13-1354-D227-AA5A1FB7A449}"/>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7" name="正方形/長方形 86">
              <a:extLst>
                <a:ext uri="{FF2B5EF4-FFF2-40B4-BE49-F238E27FC236}">
                  <a16:creationId xmlns:a16="http://schemas.microsoft.com/office/drawing/2014/main" id="{C8C0D099-4248-E153-80C2-9B401BEBEBED}"/>
                </a:ext>
              </a:extLst>
            </p:cNvPr>
            <p:cNvSpPr/>
            <p:nvPr/>
          </p:nvSpPr>
          <p:spPr>
            <a:xfrm>
              <a:off x="1165398"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88" name="正方形/長方形 87">
              <a:extLst>
                <a:ext uri="{FF2B5EF4-FFF2-40B4-BE49-F238E27FC236}">
                  <a16:creationId xmlns:a16="http://schemas.microsoft.com/office/drawing/2014/main" id="{B36C0CBB-9F95-EF4E-468B-6ADDC3CCE867}"/>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BF8F9BA8-EA39-57F0-CF4E-0A3DCE4388F3}"/>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1559C5B8-8719-7532-C123-69E233E5AE52}"/>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D5ACEFBD-D5D0-5E2A-7CD3-BC6BB16053C0}"/>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8931FDB4-0DB7-C40A-295E-C829E78AA8B6}"/>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AB55FF50-665E-0553-95E6-78C1FEDE29EB}"/>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62755340-FC3F-B97D-58AF-14B1DD5E0CA1}"/>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C2696595-078E-01CF-5DCD-1F0833AC58A5}"/>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7525AD89-0B07-91B8-44A2-E387FAA2093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8B30FC9F-86E9-F9AB-4E43-4E18369C34A4}"/>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C981C98B-0D94-00C6-4D57-FB53E00B9A2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B94F161D-870A-829C-12C1-65FF55AED473}"/>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705FEAE5-25DF-A142-ABC9-9E3E256B5D9C}"/>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65E4174B-F75F-413B-E23C-DD9D672ACABE}"/>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025E3ED2-C152-ACED-CFEF-A0978E8878F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DCE51770-651C-F94D-1C26-314A0E47037D}"/>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BDEE2C42-5EA0-9309-5610-E44B05975F3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93850380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B9CD29C-6835-C94F-E64E-41D4536DADE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2FB95F0-D0DC-093A-5FA7-E08804CE0E11}"/>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AA48DA73-E15E-7B9C-CDD4-F45D3AFE9E4C}"/>
              </a:ext>
            </a:extLst>
          </p:cNvPr>
          <p:cNvSpPr>
            <a:spLocks noGrp="1"/>
          </p:cNvSpPr>
          <p:nvPr>
            <p:ph type="body" sz="quarter" idx="17"/>
          </p:nvPr>
        </p:nvSpPr>
        <p:spPr/>
        <p:txBody>
          <a:bodyPr/>
          <a:lstStyle/>
          <a:p>
            <a:r>
              <a:rPr kumimoji="1" lang="en-GB"/>
              <a:t>3-4. </a:t>
            </a:r>
            <a:r>
              <a:rPr kumimoji="1" lang="ja-JP" altLang="en-US"/>
              <a:t>内部環境の分析 </a:t>
            </a:r>
            <a:r>
              <a:rPr kumimoji="1" lang="en-US" altLang="ja-JP"/>
              <a:t>2/2</a:t>
            </a:r>
            <a:endParaRPr kumimoji="1" lang="en-GB"/>
          </a:p>
        </p:txBody>
      </p:sp>
      <p:sp>
        <p:nvSpPr>
          <p:cNvPr id="5" name="正方形/長方形 4">
            <a:extLst>
              <a:ext uri="{FF2B5EF4-FFF2-40B4-BE49-F238E27FC236}">
                <a16:creationId xmlns:a16="http://schemas.microsoft.com/office/drawing/2014/main" id="{57097FCF-8894-FB5D-5723-41345FD29824}"/>
              </a:ext>
            </a:extLst>
          </p:cNvPr>
          <p:cNvSpPr/>
          <p:nvPr/>
        </p:nvSpPr>
        <p:spPr>
          <a:xfrm>
            <a:off x="510772" y="1495322"/>
            <a:ext cx="2681001" cy="34993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過去の同様の事業実績</a:t>
            </a:r>
          </a:p>
        </p:txBody>
      </p:sp>
      <p:sp>
        <p:nvSpPr>
          <p:cNvPr id="7" name="テキスト プレースホルダー 2">
            <a:extLst>
              <a:ext uri="{FF2B5EF4-FFF2-40B4-BE49-F238E27FC236}">
                <a16:creationId xmlns:a16="http://schemas.microsoft.com/office/drawing/2014/main" id="{D4250F5E-3FA9-DB6E-4851-722A619A82B4}"/>
              </a:ext>
            </a:extLst>
          </p:cNvPr>
          <p:cNvSpPr txBox="1">
            <a:spLocks/>
          </p:cNvSpPr>
          <p:nvPr/>
        </p:nvSpPr>
        <p:spPr>
          <a:xfrm>
            <a:off x="512291" y="1845252"/>
            <a:ext cx="8892000" cy="464444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grpSp>
        <p:nvGrpSpPr>
          <p:cNvPr id="30" name="グループ化 29">
            <a:extLst>
              <a:ext uri="{FF2B5EF4-FFF2-40B4-BE49-F238E27FC236}">
                <a16:creationId xmlns:a16="http://schemas.microsoft.com/office/drawing/2014/main" id="{DC6D2039-C0CB-3843-C21C-686CDAEDF606}"/>
              </a:ext>
            </a:extLst>
          </p:cNvPr>
          <p:cNvGrpSpPr/>
          <p:nvPr/>
        </p:nvGrpSpPr>
        <p:grpSpPr>
          <a:xfrm>
            <a:off x="512779" y="5949"/>
            <a:ext cx="6320145" cy="216000"/>
            <a:chOff x="512779" y="5949"/>
            <a:chExt cx="6320145" cy="216000"/>
          </a:xfrm>
        </p:grpSpPr>
        <p:sp>
          <p:nvSpPr>
            <p:cNvPr id="31" name="正方形/長方形 30">
              <a:extLst>
                <a:ext uri="{FF2B5EF4-FFF2-40B4-BE49-F238E27FC236}">
                  <a16:creationId xmlns:a16="http://schemas.microsoft.com/office/drawing/2014/main" id="{BEAF244D-0517-47A5-E967-F8209404A95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32" name="正方形/長方形 31">
              <a:extLst>
                <a:ext uri="{FF2B5EF4-FFF2-40B4-BE49-F238E27FC236}">
                  <a16:creationId xmlns:a16="http://schemas.microsoft.com/office/drawing/2014/main" id="{49351588-39E7-0834-9BEE-ACC0743ED0C9}"/>
                </a:ext>
              </a:extLst>
            </p:cNvPr>
            <p:cNvSpPr/>
            <p:nvPr/>
          </p:nvSpPr>
          <p:spPr>
            <a:xfrm>
              <a:off x="1165398"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rgbClr val="575757"/>
                  </a:solidFill>
                  <a:latin typeface="Meiryo UI" panose="020B0604030504040204" pitchFamily="50" charset="-128"/>
                  <a:ea typeface="Meiryo UI" panose="020B0604030504040204" pitchFamily="50" charset="-128"/>
                </a:rPr>
                <a:t>１</a:t>
              </a:r>
            </a:p>
          </p:txBody>
        </p:sp>
        <p:sp>
          <p:nvSpPr>
            <p:cNvPr id="33" name="正方形/長方形 32">
              <a:extLst>
                <a:ext uri="{FF2B5EF4-FFF2-40B4-BE49-F238E27FC236}">
                  <a16:creationId xmlns:a16="http://schemas.microsoft.com/office/drawing/2014/main" id="{7FA48B6A-27EC-C935-C3F9-299B4AFADF77}"/>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CF9D5EB9-2A4A-7DBA-228D-AE3735278889}"/>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94AD5826-725A-1398-35A5-DD318EAF5E6F}"/>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6D8EEC03-08A0-D2BD-A2C2-8F2AC0CB3963}"/>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A1922487-3D65-031E-C426-94602D298F4B}"/>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8" name="正方形/長方形 37">
              <a:extLst>
                <a:ext uri="{FF2B5EF4-FFF2-40B4-BE49-F238E27FC236}">
                  <a16:creationId xmlns:a16="http://schemas.microsoft.com/office/drawing/2014/main" id="{FE009A7F-39A3-A950-2004-29A6B9B88829}"/>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127916B5-607F-C2BB-D051-2C5BBAFE9EA2}"/>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0" name="正方形/長方形 39">
              <a:extLst>
                <a:ext uri="{FF2B5EF4-FFF2-40B4-BE49-F238E27FC236}">
                  <a16:creationId xmlns:a16="http://schemas.microsoft.com/office/drawing/2014/main" id="{8E1EB032-B1DC-2550-5081-848C7363C9E6}"/>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DA81EA44-EE16-7B9F-5692-7BF785688409}"/>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2" name="正方形/長方形 41">
              <a:extLst>
                <a:ext uri="{FF2B5EF4-FFF2-40B4-BE49-F238E27FC236}">
                  <a16:creationId xmlns:a16="http://schemas.microsoft.com/office/drawing/2014/main" id="{E6D29429-F5FB-1922-64D6-5113861A4D50}"/>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5E109F3A-C826-8203-6DE0-A60028EF6D07}"/>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78A2D685-5927-880E-61C6-C6A83DD41CFE}"/>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3B49E791-C553-A5A7-DEE4-0C2D8025106F}"/>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231C5740-20ED-DADF-6BBA-1261EDD1D65F}"/>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87DA7F3A-6C48-19F2-20CD-527BFFFF5A4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2CF988E2-FEF4-1F93-8220-36A5146474E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56A5015B-3D0B-59AB-FF41-E27A867A33D7}"/>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405053554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EC0DBB30-6546-D170-7111-4E69E5047B5E}"/>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FD068D0E-9FC9-F11C-21D3-0C9B947BDBD3}"/>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1/2</a:t>
            </a:r>
            <a:endParaRPr kumimoji="1" lang="en-GB"/>
          </a:p>
        </p:txBody>
      </p:sp>
      <p:sp>
        <p:nvSpPr>
          <p:cNvPr id="3" name="正方形/長方形 2">
            <a:extLst>
              <a:ext uri="{FF2B5EF4-FFF2-40B4-BE49-F238E27FC236}">
                <a16:creationId xmlns:a16="http://schemas.microsoft.com/office/drawing/2014/main" id="{D4D2A99A-5487-8573-EA8D-29AAFD5AFF8B}"/>
              </a:ext>
            </a:extLst>
          </p:cNvPr>
          <p:cNvSpPr/>
          <p:nvPr/>
        </p:nvSpPr>
        <p:spPr>
          <a:xfrm>
            <a:off x="510775"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市場分析</a:t>
            </a:r>
          </a:p>
        </p:txBody>
      </p:sp>
      <p:sp>
        <p:nvSpPr>
          <p:cNvPr id="46" name="テキスト プレースホルダー 2">
            <a:extLst>
              <a:ext uri="{FF2B5EF4-FFF2-40B4-BE49-F238E27FC236}">
                <a16:creationId xmlns:a16="http://schemas.microsoft.com/office/drawing/2014/main" id="{D28D4524-11A2-C07A-C110-6386DC390AFF}"/>
              </a:ext>
            </a:extLst>
          </p:cNvPr>
          <p:cNvSpPr txBox="1">
            <a:spLocks/>
          </p:cNvSpPr>
          <p:nvPr/>
        </p:nvSpPr>
        <p:spPr>
          <a:xfrm>
            <a:off x="512291" y="1845252"/>
            <a:ext cx="4291977" cy="53003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（文章による補足はこちらに記載）</a:t>
            </a:r>
            <a:endParaRPr kumimoji="1" lang="en-US" altLang="ja-JP" sz="1050"/>
          </a:p>
        </p:txBody>
      </p:sp>
      <p:sp>
        <p:nvSpPr>
          <p:cNvPr id="48" name="正方形/長方形 47">
            <a:extLst>
              <a:ext uri="{FF2B5EF4-FFF2-40B4-BE49-F238E27FC236}">
                <a16:creationId xmlns:a16="http://schemas.microsoft.com/office/drawing/2014/main" id="{8EF86A7C-965F-6326-2C52-CAE928C039DC}"/>
              </a:ext>
            </a:extLst>
          </p:cNvPr>
          <p:cNvSpPr/>
          <p:nvPr/>
        </p:nvSpPr>
        <p:spPr>
          <a:xfrm>
            <a:off x="5102509"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競合分析</a:t>
            </a:r>
          </a:p>
        </p:txBody>
      </p:sp>
      <p:grpSp>
        <p:nvGrpSpPr>
          <p:cNvPr id="5" name="グループ化 4">
            <a:extLst>
              <a:ext uri="{FF2B5EF4-FFF2-40B4-BE49-F238E27FC236}">
                <a16:creationId xmlns:a16="http://schemas.microsoft.com/office/drawing/2014/main" id="{1E65E27D-64F5-FF15-490A-99D617EECBD8}"/>
              </a:ext>
            </a:extLst>
          </p:cNvPr>
          <p:cNvGrpSpPr/>
          <p:nvPr/>
        </p:nvGrpSpPr>
        <p:grpSpPr>
          <a:xfrm>
            <a:off x="5183614" y="1894114"/>
            <a:ext cx="4204247" cy="4595590"/>
            <a:chOff x="800844" y="2342635"/>
            <a:chExt cx="3667176" cy="3206323"/>
          </a:xfrm>
        </p:grpSpPr>
        <p:sp>
          <p:nvSpPr>
            <p:cNvPr id="6" name="正方形/長方形 5">
              <a:extLst>
                <a:ext uri="{FF2B5EF4-FFF2-40B4-BE49-F238E27FC236}">
                  <a16:creationId xmlns:a16="http://schemas.microsoft.com/office/drawing/2014/main" id="{2175D068-6358-9F35-212E-EFF724323C3E}"/>
                </a:ext>
              </a:extLst>
            </p:cNvPr>
            <p:cNvSpPr/>
            <p:nvPr/>
          </p:nvSpPr>
          <p:spPr>
            <a:xfrm>
              <a:off x="800844" y="2342635"/>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A</a:t>
              </a:r>
            </a:p>
          </p:txBody>
        </p:sp>
        <p:sp>
          <p:nvSpPr>
            <p:cNvPr id="7" name="正方形/長方形 6">
              <a:extLst>
                <a:ext uri="{FF2B5EF4-FFF2-40B4-BE49-F238E27FC236}">
                  <a16:creationId xmlns:a16="http://schemas.microsoft.com/office/drawing/2014/main" id="{21094016-C0FC-CAA1-B7EA-3C03B0713847}"/>
                </a:ext>
              </a:extLst>
            </p:cNvPr>
            <p:cNvSpPr/>
            <p:nvPr/>
          </p:nvSpPr>
          <p:spPr>
            <a:xfrm>
              <a:off x="800844" y="3159587"/>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B</a:t>
              </a:r>
            </a:p>
          </p:txBody>
        </p:sp>
        <p:sp>
          <p:nvSpPr>
            <p:cNvPr id="8" name="正方形/長方形 7">
              <a:extLst>
                <a:ext uri="{FF2B5EF4-FFF2-40B4-BE49-F238E27FC236}">
                  <a16:creationId xmlns:a16="http://schemas.microsoft.com/office/drawing/2014/main" id="{2E6CC649-7563-DB56-F3C5-249EC23DC10D}"/>
                </a:ext>
              </a:extLst>
            </p:cNvPr>
            <p:cNvSpPr/>
            <p:nvPr/>
          </p:nvSpPr>
          <p:spPr>
            <a:xfrm>
              <a:off x="800844" y="3976539"/>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C</a:t>
              </a:r>
            </a:p>
          </p:txBody>
        </p:sp>
        <p:sp>
          <p:nvSpPr>
            <p:cNvPr id="9" name="正方形/長方形 8">
              <a:extLst>
                <a:ext uri="{FF2B5EF4-FFF2-40B4-BE49-F238E27FC236}">
                  <a16:creationId xmlns:a16="http://schemas.microsoft.com/office/drawing/2014/main" id="{C6A13686-EBEA-F676-663E-EE9CB421191B}"/>
                </a:ext>
              </a:extLst>
            </p:cNvPr>
            <p:cNvSpPr/>
            <p:nvPr/>
          </p:nvSpPr>
          <p:spPr>
            <a:xfrm>
              <a:off x="800844" y="4793491"/>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D</a:t>
              </a:r>
            </a:p>
          </p:txBody>
        </p:sp>
        <p:sp>
          <p:nvSpPr>
            <p:cNvPr id="10" name="正方形/長方形 9">
              <a:extLst>
                <a:ext uri="{FF2B5EF4-FFF2-40B4-BE49-F238E27FC236}">
                  <a16:creationId xmlns:a16="http://schemas.microsoft.com/office/drawing/2014/main" id="{BD687BB6-3BB7-1974-0FEA-ACB0B3D6EEC5}"/>
                </a:ext>
              </a:extLst>
            </p:cNvPr>
            <p:cNvSpPr/>
            <p:nvPr/>
          </p:nvSpPr>
          <p:spPr>
            <a:xfrm>
              <a:off x="1621296" y="2342635"/>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1" name="正方形/長方形 10">
              <a:extLst>
                <a:ext uri="{FF2B5EF4-FFF2-40B4-BE49-F238E27FC236}">
                  <a16:creationId xmlns:a16="http://schemas.microsoft.com/office/drawing/2014/main" id="{448CF4CF-F8FB-F760-C76B-4B3CB47066C3}"/>
                </a:ext>
              </a:extLst>
            </p:cNvPr>
            <p:cNvSpPr/>
            <p:nvPr/>
          </p:nvSpPr>
          <p:spPr>
            <a:xfrm>
              <a:off x="1621296" y="3159587"/>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2" name="正方形/長方形 11">
              <a:extLst>
                <a:ext uri="{FF2B5EF4-FFF2-40B4-BE49-F238E27FC236}">
                  <a16:creationId xmlns:a16="http://schemas.microsoft.com/office/drawing/2014/main" id="{8A5C88FB-8417-2C9C-2F40-9D7FEE2DC018}"/>
                </a:ext>
              </a:extLst>
            </p:cNvPr>
            <p:cNvSpPr/>
            <p:nvPr/>
          </p:nvSpPr>
          <p:spPr>
            <a:xfrm>
              <a:off x="1621296" y="3976539"/>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正方形/長方形 12">
              <a:extLst>
                <a:ext uri="{FF2B5EF4-FFF2-40B4-BE49-F238E27FC236}">
                  <a16:creationId xmlns:a16="http://schemas.microsoft.com/office/drawing/2014/main" id="{5D60FADA-8F16-9816-361F-4C102C07ABC0}"/>
                </a:ext>
              </a:extLst>
            </p:cNvPr>
            <p:cNvSpPr/>
            <p:nvPr/>
          </p:nvSpPr>
          <p:spPr>
            <a:xfrm>
              <a:off x="1621296" y="4793491"/>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grpSp>
      <p:cxnSp>
        <p:nvCxnSpPr>
          <p:cNvPr id="15" name="直線コネクタ 14">
            <a:extLst>
              <a:ext uri="{FF2B5EF4-FFF2-40B4-BE49-F238E27FC236}">
                <a16:creationId xmlns:a16="http://schemas.microsoft.com/office/drawing/2014/main" id="{1EDBF065-08FC-575C-CE3B-859B989245ED}"/>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55" name="グループ化 54">
            <a:extLst>
              <a:ext uri="{FF2B5EF4-FFF2-40B4-BE49-F238E27FC236}">
                <a16:creationId xmlns:a16="http://schemas.microsoft.com/office/drawing/2014/main" id="{EF4B7630-F733-21B6-8387-C5F0D811FD8D}"/>
              </a:ext>
            </a:extLst>
          </p:cNvPr>
          <p:cNvGrpSpPr/>
          <p:nvPr/>
        </p:nvGrpSpPr>
        <p:grpSpPr>
          <a:xfrm>
            <a:off x="407857" y="2117364"/>
            <a:ext cx="4617556" cy="3386494"/>
            <a:chOff x="546045" y="3482285"/>
            <a:chExt cx="4526516" cy="2908487"/>
          </a:xfrm>
        </p:grpSpPr>
        <p:sp>
          <p:nvSpPr>
            <p:cNvPr id="16" name="テキスト ボックス 15">
              <a:extLst>
                <a:ext uri="{FF2B5EF4-FFF2-40B4-BE49-F238E27FC236}">
                  <a16:creationId xmlns:a16="http://schemas.microsoft.com/office/drawing/2014/main" id="{5D634B57-DCED-C936-397E-5DC65AA5650F}"/>
                </a:ext>
              </a:extLst>
            </p:cNvPr>
            <p:cNvSpPr txBox="1"/>
            <p:nvPr/>
          </p:nvSpPr>
          <p:spPr>
            <a:xfrm>
              <a:off x="563220" y="494837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7" name="テキスト ボックス 16">
              <a:extLst>
                <a:ext uri="{FF2B5EF4-FFF2-40B4-BE49-F238E27FC236}">
                  <a16:creationId xmlns:a16="http://schemas.microsoft.com/office/drawing/2014/main" id="{D131855A-B4D2-CFAA-0369-9F30ABD298FB}"/>
                </a:ext>
              </a:extLst>
            </p:cNvPr>
            <p:cNvSpPr txBox="1"/>
            <p:nvPr/>
          </p:nvSpPr>
          <p:spPr>
            <a:xfrm>
              <a:off x="563220" y="3925654"/>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6F0331B0-AB8E-7E2C-8CD4-D83884BF95E6}"/>
                </a:ext>
              </a:extLst>
            </p:cNvPr>
            <p:cNvSpPr/>
            <p:nvPr/>
          </p:nvSpPr>
          <p:spPr>
            <a:xfrm>
              <a:off x="1792097"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対象業界の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市場規模</a:t>
              </a:r>
            </a:p>
          </p:txBody>
        </p:sp>
        <p:cxnSp>
          <p:nvCxnSpPr>
            <p:cNvPr id="19" name="直線矢印コネクタ 18">
              <a:extLst>
                <a:ext uri="{FF2B5EF4-FFF2-40B4-BE49-F238E27FC236}">
                  <a16:creationId xmlns:a16="http://schemas.microsoft.com/office/drawing/2014/main" id="{99318601-C080-495D-5057-D2889EB64895}"/>
                </a:ext>
              </a:extLst>
            </p:cNvPr>
            <p:cNvCxnSpPr>
              <a:cxnSpLocks/>
            </p:cNvCxnSpPr>
            <p:nvPr/>
          </p:nvCxnSpPr>
          <p:spPr>
            <a:xfrm>
              <a:off x="1005266" y="6088213"/>
              <a:ext cx="3318378" cy="1"/>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20" name="直線矢印コネクタ 19">
              <a:extLst>
                <a:ext uri="{FF2B5EF4-FFF2-40B4-BE49-F238E27FC236}">
                  <a16:creationId xmlns:a16="http://schemas.microsoft.com/office/drawing/2014/main" id="{BC5411D2-2F83-CE66-CB57-DB51EC1727F0}"/>
                </a:ext>
              </a:extLst>
            </p:cNvPr>
            <p:cNvCxnSpPr>
              <a:cxnSpLocks/>
            </p:cNvCxnSpPr>
            <p:nvPr/>
          </p:nvCxnSpPr>
          <p:spPr>
            <a:xfrm flipV="1">
              <a:off x="1005266"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2B124BB5-D2FC-826A-1439-AACA325946D3}"/>
                </a:ext>
              </a:extLst>
            </p:cNvPr>
            <p:cNvSpPr txBox="1"/>
            <p:nvPr/>
          </p:nvSpPr>
          <p:spPr>
            <a:xfrm>
              <a:off x="546045" y="3679813"/>
              <a:ext cx="951893" cy="14548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自社売上</a:t>
              </a:r>
              <a:endParaRPr kumimoji="1" lang="en-US" altLang="ja-JP" sz="1000">
                <a:solidFill>
                  <a:schemeClr val="tx2"/>
                </a:solidFill>
                <a:latin typeface="Meiryo UI" panose="020B0604030504040204" pitchFamily="50" charset="-128"/>
                <a:ea typeface="Meiryo UI" panose="020B0604030504040204" pitchFamily="50" charset="-128"/>
              </a:endParaRPr>
            </a:p>
            <a:p>
              <a:pPr algn="ctr"/>
              <a:r>
                <a:rPr kumimoji="1" lang="ja-JP" altLang="en-US" sz="1000">
                  <a:solidFill>
                    <a:schemeClr val="tx2"/>
                  </a:solidFill>
                  <a:latin typeface="Meiryo UI" panose="020B0604030504040204" pitchFamily="50" charset="-128"/>
                  <a:ea typeface="Meiryo UI" panose="020B0604030504040204" pitchFamily="50" charset="-128"/>
                </a:rPr>
                <a:t>単位：百万円</a:t>
              </a:r>
              <a:endParaRPr kumimoji="1" lang="en-US" altLang="ja-JP" sz="1000">
                <a:solidFill>
                  <a:schemeClr val="tx2"/>
                </a:solidFill>
                <a:latin typeface="Meiryo UI" panose="020B0604030504040204" pitchFamily="50" charset="-128"/>
                <a:ea typeface="Meiryo UI" panose="020B0604030504040204" pitchFamily="50" charset="-128"/>
              </a:endParaRPr>
            </a:p>
          </p:txBody>
        </p:sp>
        <p:cxnSp>
          <p:nvCxnSpPr>
            <p:cNvPr id="22" name="直線矢印コネクタ 21">
              <a:extLst>
                <a:ext uri="{FF2B5EF4-FFF2-40B4-BE49-F238E27FC236}">
                  <a16:creationId xmlns:a16="http://schemas.microsoft.com/office/drawing/2014/main" id="{567E434F-7A48-27E2-688E-4901AB30CDBB}"/>
                </a:ext>
              </a:extLst>
            </p:cNvPr>
            <p:cNvCxnSpPr>
              <a:cxnSpLocks/>
            </p:cNvCxnSpPr>
            <p:nvPr/>
          </p:nvCxnSpPr>
          <p:spPr>
            <a:xfrm flipV="1">
              <a:off x="2388843"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23" name="テキスト ボックス 22">
              <a:extLst>
                <a:ext uri="{FF2B5EF4-FFF2-40B4-BE49-F238E27FC236}">
                  <a16:creationId xmlns:a16="http://schemas.microsoft.com/office/drawing/2014/main" id="{B2351C8C-23E0-FF37-1E56-FDD0B93974F6}"/>
                </a:ext>
              </a:extLst>
            </p:cNvPr>
            <p:cNvSpPr txBox="1"/>
            <p:nvPr/>
          </p:nvSpPr>
          <p:spPr>
            <a:xfrm>
              <a:off x="1972556"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2026</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24" name="直線矢印コネクタ 23">
              <a:extLst>
                <a:ext uri="{FF2B5EF4-FFF2-40B4-BE49-F238E27FC236}">
                  <a16:creationId xmlns:a16="http://schemas.microsoft.com/office/drawing/2014/main" id="{63635113-6CA1-EC21-A09B-79E52CD7FB70}"/>
                </a:ext>
              </a:extLst>
            </p:cNvPr>
            <p:cNvCxnSpPr>
              <a:cxnSpLocks/>
            </p:cNvCxnSpPr>
            <p:nvPr/>
          </p:nvCxnSpPr>
          <p:spPr>
            <a:xfrm flipV="1">
              <a:off x="2678716" y="5107416"/>
              <a:ext cx="635947" cy="5146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25" name="直線矢印コネクタ 24">
              <a:extLst>
                <a:ext uri="{FF2B5EF4-FFF2-40B4-BE49-F238E27FC236}">
                  <a16:creationId xmlns:a16="http://schemas.microsoft.com/office/drawing/2014/main" id="{583D9CB1-BD6F-BD18-3EE8-402072AFC99B}"/>
                </a:ext>
              </a:extLst>
            </p:cNvPr>
            <p:cNvCxnSpPr>
              <a:cxnSpLocks/>
            </p:cNvCxnSpPr>
            <p:nvPr/>
          </p:nvCxnSpPr>
          <p:spPr>
            <a:xfrm>
              <a:off x="1214723" y="5097284"/>
              <a:ext cx="1463992" cy="6159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sp>
          <p:nvSpPr>
            <p:cNvPr id="26" name="テキスト ボックス 25">
              <a:extLst>
                <a:ext uri="{FF2B5EF4-FFF2-40B4-BE49-F238E27FC236}">
                  <a16:creationId xmlns:a16="http://schemas.microsoft.com/office/drawing/2014/main" id="{14C44B8A-911D-E6F3-E7BC-052BF0F03A51}"/>
                </a:ext>
              </a:extLst>
            </p:cNvPr>
            <p:cNvSpPr txBox="1"/>
            <p:nvPr/>
          </p:nvSpPr>
          <p:spPr>
            <a:xfrm>
              <a:off x="76546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2023</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29" name="テキスト ボックス 28">
              <a:extLst>
                <a:ext uri="{FF2B5EF4-FFF2-40B4-BE49-F238E27FC236}">
                  <a16:creationId xmlns:a16="http://schemas.microsoft.com/office/drawing/2014/main" id="{EB65CD42-7006-286D-2AB8-A8EDC99DB5AE}"/>
                </a:ext>
              </a:extLst>
            </p:cNvPr>
            <p:cNvSpPr txBox="1"/>
            <p:nvPr/>
          </p:nvSpPr>
          <p:spPr>
            <a:xfrm>
              <a:off x="390913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2031</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0" name="直線矢印コネクタ 29">
              <a:extLst>
                <a:ext uri="{FF2B5EF4-FFF2-40B4-BE49-F238E27FC236}">
                  <a16:creationId xmlns:a16="http://schemas.microsoft.com/office/drawing/2014/main" id="{9C525CF7-5A77-1D2A-B39B-AA836E723398}"/>
                </a:ext>
              </a:extLst>
            </p:cNvPr>
            <p:cNvCxnSpPr>
              <a:cxnSpLocks/>
            </p:cNvCxnSpPr>
            <p:nvPr/>
          </p:nvCxnSpPr>
          <p:spPr>
            <a:xfrm flipH="1" flipV="1">
              <a:off x="1005266" y="5080941"/>
              <a:ext cx="3323640" cy="0"/>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31" name="直線矢印コネクタ 30">
              <a:extLst>
                <a:ext uri="{FF2B5EF4-FFF2-40B4-BE49-F238E27FC236}">
                  <a16:creationId xmlns:a16="http://schemas.microsoft.com/office/drawing/2014/main" id="{3AB5108F-CCFC-2ADB-1DDE-BA8A0256FFCF}"/>
                </a:ext>
              </a:extLst>
            </p:cNvPr>
            <p:cNvCxnSpPr>
              <a:cxnSpLocks/>
            </p:cNvCxnSpPr>
            <p:nvPr/>
          </p:nvCxnSpPr>
          <p:spPr>
            <a:xfrm flipV="1">
              <a:off x="1200185" y="4841930"/>
              <a:ext cx="1502678" cy="494979"/>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32" name="直線矢印コネクタ 31">
              <a:extLst>
                <a:ext uri="{FF2B5EF4-FFF2-40B4-BE49-F238E27FC236}">
                  <a16:creationId xmlns:a16="http://schemas.microsoft.com/office/drawing/2014/main" id="{ADCEEAD4-97D3-B6B0-F51F-C63C35265BAE}"/>
                </a:ext>
              </a:extLst>
            </p:cNvPr>
            <p:cNvCxnSpPr>
              <a:cxnSpLocks/>
            </p:cNvCxnSpPr>
            <p:nvPr/>
          </p:nvCxnSpPr>
          <p:spPr>
            <a:xfrm flipH="1" flipV="1">
              <a:off x="1005266" y="4055684"/>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3" name="正方形/長方形 32">
              <a:extLst>
                <a:ext uri="{FF2B5EF4-FFF2-40B4-BE49-F238E27FC236}">
                  <a16:creationId xmlns:a16="http://schemas.microsoft.com/office/drawing/2014/main" id="{5EE3728E-9D9C-34DB-7AD1-9929AAB1E400}"/>
                </a:ext>
              </a:extLst>
            </p:cNvPr>
            <p:cNvSpPr/>
            <p:nvPr/>
          </p:nvSpPr>
          <p:spPr>
            <a:xfrm>
              <a:off x="3056886"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当社の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事業売上高</a:t>
              </a:r>
            </a:p>
          </p:txBody>
        </p:sp>
        <p:cxnSp>
          <p:nvCxnSpPr>
            <p:cNvPr id="34" name="直線矢印コネクタ 33">
              <a:extLst>
                <a:ext uri="{FF2B5EF4-FFF2-40B4-BE49-F238E27FC236}">
                  <a16:creationId xmlns:a16="http://schemas.microsoft.com/office/drawing/2014/main" id="{E41D9DB6-3500-2626-8899-C8357E3E857B}"/>
                </a:ext>
              </a:extLst>
            </p:cNvPr>
            <p:cNvCxnSpPr>
              <a:cxnSpLocks/>
            </p:cNvCxnSpPr>
            <p:nvPr/>
          </p:nvCxnSpPr>
          <p:spPr>
            <a:xfrm flipV="1">
              <a:off x="3314665"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6" name="テキスト ボックス 35">
              <a:extLst>
                <a:ext uri="{FF2B5EF4-FFF2-40B4-BE49-F238E27FC236}">
                  <a16:creationId xmlns:a16="http://schemas.microsoft.com/office/drawing/2014/main" id="{3F12543E-739E-88A3-9659-36F276CE47A9}"/>
                </a:ext>
              </a:extLst>
            </p:cNvPr>
            <p:cNvSpPr txBox="1"/>
            <p:nvPr/>
          </p:nvSpPr>
          <p:spPr>
            <a:xfrm>
              <a:off x="2904317"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2028</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7" name="直線矢印コネクタ 36">
              <a:extLst>
                <a:ext uri="{FF2B5EF4-FFF2-40B4-BE49-F238E27FC236}">
                  <a16:creationId xmlns:a16="http://schemas.microsoft.com/office/drawing/2014/main" id="{DBE5B233-3F2F-828E-31B2-9479AC63722F}"/>
                </a:ext>
              </a:extLst>
            </p:cNvPr>
            <p:cNvCxnSpPr>
              <a:cxnSpLocks/>
            </p:cNvCxnSpPr>
            <p:nvPr/>
          </p:nvCxnSpPr>
          <p:spPr>
            <a:xfrm flipV="1">
              <a:off x="3328432" y="4065100"/>
              <a:ext cx="995212" cy="1042316"/>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B7486263-B928-DD3D-30F0-D73740455B3D}"/>
                </a:ext>
              </a:extLst>
            </p:cNvPr>
            <p:cNvCxnSpPr>
              <a:cxnSpLocks/>
            </p:cNvCxnSpPr>
            <p:nvPr/>
          </p:nvCxnSpPr>
          <p:spPr>
            <a:xfrm flipV="1">
              <a:off x="2688967" y="4509933"/>
              <a:ext cx="1623154" cy="335043"/>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直線矢印コネクタ 39">
              <a:extLst>
                <a:ext uri="{FF2B5EF4-FFF2-40B4-BE49-F238E27FC236}">
                  <a16:creationId xmlns:a16="http://schemas.microsoft.com/office/drawing/2014/main" id="{65211A40-FA49-0570-7849-95D6C54BEAE1}"/>
                </a:ext>
              </a:extLst>
            </p:cNvPr>
            <p:cNvCxnSpPr>
              <a:cxnSpLocks/>
            </p:cNvCxnSpPr>
            <p:nvPr/>
          </p:nvCxnSpPr>
          <p:spPr>
            <a:xfrm flipV="1">
              <a:off x="4323644"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41" name="テキスト ボックス 40">
              <a:extLst>
                <a:ext uri="{FF2B5EF4-FFF2-40B4-BE49-F238E27FC236}">
                  <a16:creationId xmlns:a16="http://schemas.microsoft.com/office/drawing/2014/main" id="{82A465F9-90BD-3BF0-E720-1195CCA09141}"/>
                </a:ext>
              </a:extLst>
            </p:cNvPr>
            <p:cNvSpPr txBox="1"/>
            <p:nvPr/>
          </p:nvSpPr>
          <p:spPr>
            <a:xfrm>
              <a:off x="3805141" y="3685852"/>
              <a:ext cx="1020769" cy="15274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市場規模</a:t>
              </a:r>
              <a:endParaRPr kumimoji="1" lang="en-US" altLang="ja-JP" sz="1000">
                <a:solidFill>
                  <a:schemeClr val="tx2"/>
                </a:solidFill>
                <a:latin typeface="Meiryo UI" panose="020B0604030504040204" pitchFamily="50" charset="-128"/>
                <a:ea typeface="Meiryo UI" panose="020B0604030504040204" pitchFamily="50" charset="-128"/>
              </a:endParaRPr>
            </a:p>
            <a:p>
              <a:pPr algn="ctr"/>
              <a:r>
                <a:rPr kumimoji="1" lang="ja-JP" altLang="en-US" sz="1000">
                  <a:solidFill>
                    <a:schemeClr val="tx2"/>
                  </a:solidFill>
                  <a:latin typeface="Meiryo UI" panose="020B0604030504040204" pitchFamily="50" charset="-128"/>
                  <a:ea typeface="Meiryo UI" panose="020B0604030504040204" pitchFamily="50" charset="-128"/>
                </a:rPr>
                <a:t>単位：百万円</a:t>
              </a:r>
            </a:p>
          </p:txBody>
        </p:sp>
        <p:sp>
          <p:nvSpPr>
            <p:cNvPr id="42" name="テキスト ボックス 41">
              <a:extLst>
                <a:ext uri="{FF2B5EF4-FFF2-40B4-BE49-F238E27FC236}">
                  <a16:creationId xmlns:a16="http://schemas.microsoft.com/office/drawing/2014/main" id="{94356020-16DC-324B-E329-5FB8B263698A}"/>
                </a:ext>
              </a:extLst>
            </p:cNvPr>
            <p:cNvSpPr txBox="1"/>
            <p:nvPr/>
          </p:nvSpPr>
          <p:spPr>
            <a:xfrm>
              <a:off x="4400728" y="6067131"/>
              <a:ext cx="671833" cy="3236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年度</a:t>
              </a:r>
              <a:r>
                <a:rPr kumimoji="1" lang="en-US" altLang="ja-JP"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43" name="テキスト ボックス 42">
              <a:extLst>
                <a:ext uri="{FF2B5EF4-FFF2-40B4-BE49-F238E27FC236}">
                  <a16:creationId xmlns:a16="http://schemas.microsoft.com/office/drawing/2014/main" id="{A1EE0497-106A-0B55-B9C4-677327495DC5}"/>
                </a:ext>
              </a:extLst>
            </p:cNvPr>
            <p:cNvSpPr txBox="1"/>
            <p:nvPr/>
          </p:nvSpPr>
          <p:spPr>
            <a:xfrm>
              <a:off x="4296522" y="4373636"/>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49" name="直線矢印コネクタ 48">
              <a:extLst>
                <a:ext uri="{FF2B5EF4-FFF2-40B4-BE49-F238E27FC236}">
                  <a16:creationId xmlns:a16="http://schemas.microsoft.com/office/drawing/2014/main" id="{A2FF4A8C-48ED-7AF9-13A0-570B94599684}"/>
                </a:ext>
              </a:extLst>
            </p:cNvPr>
            <p:cNvCxnSpPr>
              <a:cxnSpLocks/>
            </p:cNvCxnSpPr>
            <p:nvPr/>
          </p:nvCxnSpPr>
          <p:spPr>
            <a:xfrm flipH="1" flipV="1">
              <a:off x="1005266" y="449172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50" name="直線矢印コネクタ 49">
              <a:extLst>
                <a:ext uri="{FF2B5EF4-FFF2-40B4-BE49-F238E27FC236}">
                  <a16:creationId xmlns:a16="http://schemas.microsoft.com/office/drawing/2014/main" id="{80F637A3-225B-8BE5-7586-5305C2E00C87}"/>
                </a:ext>
              </a:extLst>
            </p:cNvPr>
            <p:cNvCxnSpPr>
              <a:cxnSpLocks/>
            </p:cNvCxnSpPr>
            <p:nvPr/>
          </p:nvCxnSpPr>
          <p:spPr>
            <a:xfrm flipH="1" flipV="1">
              <a:off x="1005266" y="533919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51" name="テキスト ボックス 50">
              <a:extLst>
                <a:ext uri="{FF2B5EF4-FFF2-40B4-BE49-F238E27FC236}">
                  <a16:creationId xmlns:a16="http://schemas.microsoft.com/office/drawing/2014/main" id="{8957A6D3-EA89-F773-9548-51B301DF8FCB}"/>
                </a:ext>
              </a:extLst>
            </p:cNvPr>
            <p:cNvSpPr txBox="1"/>
            <p:nvPr/>
          </p:nvSpPr>
          <p:spPr>
            <a:xfrm>
              <a:off x="4296522" y="522523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53" name="直線矢印コネクタ 52">
              <a:extLst>
                <a:ext uri="{FF2B5EF4-FFF2-40B4-BE49-F238E27FC236}">
                  <a16:creationId xmlns:a16="http://schemas.microsoft.com/office/drawing/2014/main" id="{A95050E6-10DE-812D-D369-C2B6D21D4A7D}"/>
                </a:ext>
              </a:extLst>
            </p:cNvPr>
            <p:cNvCxnSpPr>
              <a:cxnSpLocks/>
            </p:cNvCxnSpPr>
            <p:nvPr/>
          </p:nvCxnSpPr>
          <p:spPr>
            <a:xfrm>
              <a:off x="2772283" y="3621987"/>
              <a:ext cx="385528" cy="0"/>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5EDA0831-1855-14A8-B08A-5F82465A34E4}"/>
                </a:ext>
              </a:extLst>
            </p:cNvPr>
            <p:cNvCxnSpPr>
              <a:cxnSpLocks/>
            </p:cNvCxnSpPr>
            <p:nvPr/>
          </p:nvCxnSpPr>
          <p:spPr>
            <a:xfrm>
              <a:off x="1472139" y="3621987"/>
              <a:ext cx="433766" cy="0"/>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grpSp>
      <p:sp>
        <p:nvSpPr>
          <p:cNvPr id="39" name="正方形/長方形 38">
            <a:extLst>
              <a:ext uri="{FF2B5EF4-FFF2-40B4-BE49-F238E27FC236}">
                <a16:creationId xmlns:a16="http://schemas.microsoft.com/office/drawing/2014/main" id="{4926F1B8-91C8-0AE0-1092-524FCB938966}"/>
              </a:ext>
            </a:extLst>
          </p:cNvPr>
          <p:cNvSpPr/>
          <p:nvPr/>
        </p:nvSpPr>
        <p:spPr>
          <a:xfrm>
            <a:off x="2300962" y="4691360"/>
            <a:ext cx="910002" cy="420664"/>
          </a:xfrm>
          <a:prstGeom prst="rect">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37148" rIns="36000" bIns="37148" numCol="1" spcCol="0" rtlCol="0" fromWordArt="0" anchor="ctr" anchorCtr="0" forceAA="0" compatLnSpc="1">
            <a:prstTxWarp prst="textNoShape">
              <a:avLst/>
            </a:prstTxWarp>
            <a:noAutofit/>
          </a:bodyPr>
          <a:lstStyle/>
          <a:p>
            <a:pPr algn="ctr" defTabSz="742950"/>
            <a:r>
              <a:rPr kumimoji="1" lang="ja-JP" altLang="en-US" sz="1200">
                <a:solidFill>
                  <a:schemeClr val="tx1"/>
                </a:solidFill>
                <a:latin typeface="Meiryo UI" panose="020B0604030504040204" pitchFamily="50" charset="-128"/>
                <a:ea typeface="Meiryo UI" panose="020B0604030504040204" pitchFamily="50" charset="-128"/>
              </a:rPr>
              <a:t>本事業</a:t>
            </a:r>
            <a:br>
              <a:rPr kumimoji="1" lang="en-US" altLang="ja-JP" sz="1200">
                <a:solidFill>
                  <a:schemeClr val="tx1"/>
                </a:solidFill>
                <a:latin typeface="Meiryo UI" panose="020B0604030504040204" pitchFamily="50" charset="-128"/>
                <a:ea typeface="Meiryo UI" panose="020B0604030504040204" pitchFamily="50" charset="-128"/>
              </a:rPr>
            </a:br>
            <a:r>
              <a:rPr kumimoji="1" lang="ja-JP" altLang="en-US" sz="1200">
                <a:solidFill>
                  <a:schemeClr val="tx1"/>
                </a:solidFill>
                <a:latin typeface="Meiryo UI" panose="020B0604030504040204" pitchFamily="50" charset="-128"/>
                <a:ea typeface="Meiryo UI" panose="020B0604030504040204" pitchFamily="50" charset="-128"/>
              </a:rPr>
              <a:t>実施期間</a:t>
            </a:r>
          </a:p>
        </p:txBody>
      </p:sp>
      <p:grpSp>
        <p:nvGrpSpPr>
          <p:cNvPr id="93" name="グループ化 92">
            <a:extLst>
              <a:ext uri="{FF2B5EF4-FFF2-40B4-BE49-F238E27FC236}">
                <a16:creationId xmlns:a16="http://schemas.microsoft.com/office/drawing/2014/main" id="{8FA5D6B0-E0CE-F384-9FFA-79FF29259313}"/>
              </a:ext>
            </a:extLst>
          </p:cNvPr>
          <p:cNvGrpSpPr/>
          <p:nvPr/>
        </p:nvGrpSpPr>
        <p:grpSpPr>
          <a:xfrm>
            <a:off x="512779" y="5949"/>
            <a:ext cx="6320145" cy="216000"/>
            <a:chOff x="512779" y="5949"/>
            <a:chExt cx="6320145" cy="216000"/>
          </a:xfrm>
        </p:grpSpPr>
        <p:sp>
          <p:nvSpPr>
            <p:cNvPr id="94" name="正方形/長方形 93">
              <a:extLst>
                <a:ext uri="{FF2B5EF4-FFF2-40B4-BE49-F238E27FC236}">
                  <a16:creationId xmlns:a16="http://schemas.microsoft.com/office/drawing/2014/main" id="{30812658-75C3-B34D-3FEF-E7BA7C631393}"/>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95" name="正方形/長方形 94">
              <a:extLst>
                <a:ext uri="{FF2B5EF4-FFF2-40B4-BE49-F238E27FC236}">
                  <a16:creationId xmlns:a16="http://schemas.microsoft.com/office/drawing/2014/main" id="{6BEBC03D-6CFD-8BE3-575C-B5B9D835EF2A}"/>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96" name="正方形/長方形 95">
              <a:extLst>
                <a:ext uri="{FF2B5EF4-FFF2-40B4-BE49-F238E27FC236}">
                  <a16:creationId xmlns:a16="http://schemas.microsoft.com/office/drawing/2014/main" id="{69C25E34-3114-4133-7C3C-A295551B8DAE}"/>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33956DE2-5DF2-AE17-3906-F24BB4D36129}"/>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0ABFCDBB-7A1F-6E60-01D1-B1571D511815}"/>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E3FCC47F-3938-D0C8-53BC-5622644EC46C}"/>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7C069B46-CA32-AF4C-D0C9-F315D6CF24CB}"/>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095F78F7-FD12-73CD-59C7-2F8D22484859}"/>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48A8AE64-7050-226E-7B10-AB93A0394E38}"/>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36A1224E-83F1-6FCB-9FB8-B99BF11E14BB}"/>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6AFED595-B9A5-4F4C-006C-710FD8B5D39F}"/>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0760E374-0FA8-69B4-037C-708408141EC7}"/>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83948618-0162-63A3-385C-622E32D7164F}"/>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46BC313F-E6A0-59F1-6178-DBA3A31E3F09}"/>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BEFF9B48-D81E-6977-0074-6D6C28E57479}"/>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65A92800-8715-3047-E896-B518590956DB}"/>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0" name="正方形/長方形 109">
              <a:extLst>
                <a:ext uri="{FF2B5EF4-FFF2-40B4-BE49-F238E27FC236}">
                  <a16:creationId xmlns:a16="http://schemas.microsoft.com/office/drawing/2014/main" id="{B4516C17-F9C8-759F-A8FF-2556883170AA}"/>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1" name="正方形/長方形 110">
              <a:extLst>
                <a:ext uri="{FF2B5EF4-FFF2-40B4-BE49-F238E27FC236}">
                  <a16:creationId xmlns:a16="http://schemas.microsoft.com/office/drawing/2014/main" id="{BC885D67-EF6F-1084-B517-C07974F0EE28}"/>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2" name="正方形/長方形 111">
              <a:extLst>
                <a:ext uri="{FF2B5EF4-FFF2-40B4-BE49-F238E27FC236}">
                  <a16:creationId xmlns:a16="http://schemas.microsoft.com/office/drawing/2014/main" id="{7428A68C-DF9F-B30C-B0A7-8FF3E9690472}"/>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75" name="正方形/長方形 74">
            <a:extLst>
              <a:ext uri="{FF2B5EF4-FFF2-40B4-BE49-F238E27FC236}">
                <a16:creationId xmlns:a16="http://schemas.microsoft.com/office/drawing/2014/main" id="{7223478D-B647-0095-6BBF-9F3A17C58455}"/>
              </a:ext>
            </a:extLst>
          </p:cNvPr>
          <p:cNvSpPr/>
          <p:nvPr/>
        </p:nvSpPr>
        <p:spPr>
          <a:xfrm>
            <a:off x="526055" y="5503858"/>
            <a:ext cx="4344769" cy="985845"/>
          </a:xfrm>
          <a:prstGeom prst="rect">
            <a:avLst/>
          </a:prstGeom>
          <a:noFill/>
          <a:ln w="1270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t" anchorCtr="0" forceAA="0" compatLnSpc="1">
            <a:prstTxWarp prst="textNoShape">
              <a:avLst/>
            </a:prstTxWarp>
            <a:noAutofit/>
          </a:bodyPr>
          <a:lstStyle/>
          <a:p>
            <a:pPr defTabSz="742950"/>
            <a:r>
              <a:rPr kumimoji="1" lang="ja-JP" altLang="en-US" sz="1200" b="1">
                <a:solidFill>
                  <a:schemeClr val="tx2"/>
                </a:solidFill>
                <a:latin typeface="Meiryo UI" panose="020B0604030504040204" pitchFamily="50" charset="-128"/>
                <a:ea typeface="Meiryo UI" panose="020B0604030504040204" pitchFamily="50" charset="-128"/>
              </a:rPr>
              <a:t>定性的なニーズ</a:t>
            </a:r>
            <a:endParaRPr kumimoji="1" lang="en-US" altLang="ja-JP" sz="1200" b="1">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en-US" altLang="ja-JP" sz="1200">
                <a:solidFill>
                  <a:schemeClr val="tx2"/>
                </a:solidFill>
                <a:latin typeface="Meiryo UI" panose="020B0604030504040204" pitchFamily="50" charset="-128"/>
                <a:ea typeface="Meiryo UI" panose="020B0604030504040204" pitchFamily="50" charset="-128"/>
              </a:rPr>
              <a:t>XXX</a:t>
            </a:r>
          </a:p>
        </p:txBody>
      </p:sp>
    </p:spTree>
    <p:extLst>
      <p:ext uri="{BB962C8B-B14F-4D97-AF65-F5344CB8AC3E}">
        <p14:creationId xmlns:p14="http://schemas.microsoft.com/office/powerpoint/2010/main" val="4271628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9BF8B7F-E6FC-275D-FECD-ED03DA3006A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5C41D91-1A15-7052-2AA6-EE371C91E47C}"/>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8A8E149E-99D4-5D90-0ECB-72631B11E16D}"/>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2/2</a:t>
            </a:r>
            <a:endParaRPr kumimoji="1" lang="en-GB"/>
          </a:p>
        </p:txBody>
      </p:sp>
      <p:sp>
        <p:nvSpPr>
          <p:cNvPr id="5" name="正方形/長方形 4">
            <a:extLst>
              <a:ext uri="{FF2B5EF4-FFF2-40B4-BE49-F238E27FC236}">
                <a16:creationId xmlns:a16="http://schemas.microsoft.com/office/drawing/2014/main" id="{3175AA31-33A2-8EA9-FD3F-A8AA571BBB8A}"/>
              </a:ext>
            </a:extLst>
          </p:cNvPr>
          <p:cNvSpPr/>
          <p:nvPr/>
        </p:nvSpPr>
        <p:spPr>
          <a:xfrm>
            <a:off x="510772" y="1495322"/>
            <a:ext cx="2668525"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事業実施国の事業環境に対する理解</a:t>
            </a:r>
          </a:p>
        </p:txBody>
      </p:sp>
      <p:grpSp>
        <p:nvGrpSpPr>
          <p:cNvPr id="90" name="グループ化 89">
            <a:extLst>
              <a:ext uri="{FF2B5EF4-FFF2-40B4-BE49-F238E27FC236}">
                <a16:creationId xmlns:a16="http://schemas.microsoft.com/office/drawing/2014/main" id="{58E80C57-2207-77A9-2949-96F2669A94BE}"/>
              </a:ext>
            </a:extLst>
          </p:cNvPr>
          <p:cNvGrpSpPr/>
          <p:nvPr/>
        </p:nvGrpSpPr>
        <p:grpSpPr>
          <a:xfrm>
            <a:off x="512779" y="5949"/>
            <a:ext cx="6320145" cy="216000"/>
            <a:chOff x="512779" y="5949"/>
            <a:chExt cx="6320145" cy="216000"/>
          </a:xfrm>
        </p:grpSpPr>
        <p:sp>
          <p:nvSpPr>
            <p:cNvPr id="91" name="正方形/長方形 90">
              <a:extLst>
                <a:ext uri="{FF2B5EF4-FFF2-40B4-BE49-F238E27FC236}">
                  <a16:creationId xmlns:a16="http://schemas.microsoft.com/office/drawing/2014/main" id="{8AA178E0-7EC0-CD0F-E2DE-12698AB6481F}"/>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92" name="正方形/長方形 91">
              <a:extLst>
                <a:ext uri="{FF2B5EF4-FFF2-40B4-BE49-F238E27FC236}">
                  <a16:creationId xmlns:a16="http://schemas.microsoft.com/office/drawing/2014/main" id="{709B5995-DE85-38AA-D16D-D2A33A619560}"/>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93" name="正方形/長方形 92">
              <a:extLst>
                <a:ext uri="{FF2B5EF4-FFF2-40B4-BE49-F238E27FC236}">
                  <a16:creationId xmlns:a16="http://schemas.microsoft.com/office/drawing/2014/main" id="{F23C5B20-22A1-1922-B7B0-C94ACFBECF70}"/>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5068683D-F7E3-DE33-4A3F-F9ECC5039AFB}"/>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E877D30D-E1EF-0621-1025-187E19B89ADA}"/>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7190CA15-BEEB-1C94-E00D-E0369209768A}"/>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EC03176B-E907-2EF1-405F-0A853FFC6555}"/>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25EC51EB-82B2-0361-C566-D75EC92D1666}"/>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A7278DD1-00FA-10B8-16E7-0E3B0BE080A0}"/>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67D1D37E-8762-0B01-10E0-18EF91E8396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AC909B0D-1F55-61A2-B5CD-5307D846D712}"/>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BA22E975-7401-16E5-6668-6B95AE18FC06}"/>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B5A3215F-66F3-42B0-7BA8-AF4AC08BDBE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96F77B41-7D85-F519-FD08-FA5F6045BA2F}"/>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85452F83-3E61-24AA-CC25-DC526E497F38}"/>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800E9FE2-5AB9-D2CD-47BA-D0B946AC28F9}"/>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65EF2B90-046B-8AF0-9294-7BD6D37C613B}"/>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08E818BF-FFB1-2950-48BE-673250AE15DC}"/>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6AC07FEE-3215-E130-D0A4-1852CC790A18}"/>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3" name="正方形/長方形 22">
            <a:extLst>
              <a:ext uri="{FF2B5EF4-FFF2-40B4-BE49-F238E27FC236}">
                <a16:creationId xmlns:a16="http://schemas.microsoft.com/office/drawing/2014/main" id="{923B2593-24CA-CAE6-1032-1E7EC609E9D8}"/>
              </a:ext>
            </a:extLst>
          </p:cNvPr>
          <p:cNvSpPr/>
          <p:nvPr/>
        </p:nvSpPr>
        <p:spPr>
          <a:xfrm>
            <a:off x="510773" y="2407622"/>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社会・経済</a:t>
            </a:r>
          </a:p>
        </p:txBody>
      </p:sp>
      <p:sp>
        <p:nvSpPr>
          <p:cNvPr id="28" name="正方形/長方形 27">
            <a:extLst>
              <a:ext uri="{FF2B5EF4-FFF2-40B4-BE49-F238E27FC236}">
                <a16:creationId xmlns:a16="http://schemas.microsoft.com/office/drawing/2014/main" id="{837BF022-1167-865C-F0E4-BC9F26820662}"/>
              </a:ext>
            </a:extLst>
          </p:cNvPr>
          <p:cNvSpPr/>
          <p:nvPr/>
        </p:nvSpPr>
        <p:spPr>
          <a:xfrm>
            <a:off x="510773" y="32355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自然環境</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92FD1885-5F38-897C-AC17-3D9E0B59776A}"/>
              </a:ext>
            </a:extLst>
          </p:cNvPr>
          <p:cNvSpPr/>
          <p:nvPr/>
        </p:nvSpPr>
        <p:spPr>
          <a:xfrm>
            <a:off x="510773" y="4063488"/>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政治</a:t>
            </a:r>
          </a:p>
        </p:txBody>
      </p:sp>
      <p:sp>
        <p:nvSpPr>
          <p:cNvPr id="30" name="正方形/長方形 29">
            <a:extLst>
              <a:ext uri="{FF2B5EF4-FFF2-40B4-BE49-F238E27FC236}">
                <a16:creationId xmlns:a16="http://schemas.microsoft.com/office/drawing/2014/main" id="{F01A8D8D-7EB3-D614-A24A-B04A70F33042}"/>
              </a:ext>
            </a:extLst>
          </p:cNvPr>
          <p:cNvSpPr/>
          <p:nvPr/>
        </p:nvSpPr>
        <p:spPr>
          <a:xfrm>
            <a:off x="510773" y="4891421"/>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法</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1EF099C7-1725-E1FB-1E04-93BE0E1C1202}"/>
              </a:ext>
            </a:extLst>
          </p:cNvPr>
          <p:cNvSpPr/>
          <p:nvPr/>
        </p:nvSpPr>
        <p:spPr>
          <a:xfrm>
            <a:off x="1650341"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5" name="正方形/長方形 34">
            <a:extLst>
              <a:ext uri="{FF2B5EF4-FFF2-40B4-BE49-F238E27FC236}">
                <a16:creationId xmlns:a16="http://schemas.microsoft.com/office/drawing/2014/main" id="{D8243945-D2AB-3F43-2879-D970CA2242E2}"/>
              </a:ext>
            </a:extLst>
          </p:cNvPr>
          <p:cNvSpPr/>
          <p:nvPr/>
        </p:nvSpPr>
        <p:spPr>
          <a:xfrm>
            <a:off x="1650341"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6" name="正方形/長方形 35">
            <a:extLst>
              <a:ext uri="{FF2B5EF4-FFF2-40B4-BE49-F238E27FC236}">
                <a16:creationId xmlns:a16="http://schemas.microsoft.com/office/drawing/2014/main" id="{40665EE3-3553-DF57-7BC8-3A0BD5C0C8F5}"/>
              </a:ext>
            </a:extLst>
          </p:cNvPr>
          <p:cNvSpPr/>
          <p:nvPr/>
        </p:nvSpPr>
        <p:spPr>
          <a:xfrm>
            <a:off x="1650341"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7" name="正方形/長方形 36">
            <a:extLst>
              <a:ext uri="{FF2B5EF4-FFF2-40B4-BE49-F238E27FC236}">
                <a16:creationId xmlns:a16="http://schemas.microsoft.com/office/drawing/2014/main" id="{EC674361-A034-2DD5-2AA1-F9573633A8F4}"/>
              </a:ext>
            </a:extLst>
          </p:cNvPr>
          <p:cNvSpPr/>
          <p:nvPr/>
        </p:nvSpPr>
        <p:spPr>
          <a:xfrm>
            <a:off x="1650341"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8" name="正方形/長方形 37">
            <a:extLst>
              <a:ext uri="{FF2B5EF4-FFF2-40B4-BE49-F238E27FC236}">
                <a16:creationId xmlns:a16="http://schemas.microsoft.com/office/drawing/2014/main" id="{404BF6AE-34E2-8871-2C5F-C958E99833D3}"/>
              </a:ext>
            </a:extLst>
          </p:cNvPr>
          <p:cNvSpPr/>
          <p:nvPr/>
        </p:nvSpPr>
        <p:spPr>
          <a:xfrm>
            <a:off x="5552365"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9" name="正方形/長方形 38">
            <a:extLst>
              <a:ext uri="{FF2B5EF4-FFF2-40B4-BE49-F238E27FC236}">
                <a16:creationId xmlns:a16="http://schemas.microsoft.com/office/drawing/2014/main" id="{974B3002-561A-7845-E7AD-DD06F59BF6A1}"/>
              </a:ext>
            </a:extLst>
          </p:cNvPr>
          <p:cNvSpPr/>
          <p:nvPr/>
        </p:nvSpPr>
        <p:spPr>
          <a:xfrm>
            <a:off x="5552365"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0" name="正方形/長方形 39">
            <a:extLst>
              <a:ext uri="{FF2B5EF4-FFF2-40B4-BE49-F238E27FC236}">
                <a16:creationId xmlns:a16="http://schemas.microsoft.com/office/drawing/2014/main" id="{DF8F24F9-C29C-E08A-CC87-10A59AC5F2AB}"/>
              </a:ext>
            </a:extLst>
          </p:cNvPr>
          <p:cNvSpPr/>
          <p:nvPr/>
        </p:nvSpPr>
        <p:spPr>
          <a:xfrm>
            <a:off x="5552365"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1" name="正方形/長方形 40">
            <a:extLst>
              <a:ext uri="{FF2B5EF4-FFF2-40B4-BE49-F238E27FC236}">
                <a16:creationId xmlns:a16="http://schemas.microsoft.com/office/drawing/2014/main" id="{D91E5F34-46A5-3627-F95E-E1898FCE80F3}"/>
              </a:ext>
            </a:extLst>
          </p:cNvPr>
          <p:cNvSpPr/>
          <p:nvPr/>
        </p:nvSpPr>
        <p:spPr>
          <a:xfrm>
            <a:off x="5552365"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2" name="正方形/長方形 41">
            <a:extLst>
              <a:ext uri="{FF2B5EF4-FFF2-40B4-BE49-F238E27FC236}">
                <a16:creationId xmlns:a16="http://schemas.microsoft.com/office/drawing/2014/main" id="{493E47EA-163C-25E8-3BF4-17DEDC19834C}"/>
              </a:ext>
            </a:extLst>
          </p:cNvPr>
          <p:cNvSpPr/>
          <p:nvPr/>
        </p:nvSpPr>
        <p:spPr>
          <a:xfrm>
            <a:off x="1624162"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外部環境の概要</a:t>
            </a:r>
            <a:br>
              <a:rPr kumimoji="1" lang="en-US" altLang="ja-JP" sz="1200">
                <a:solidFill>
                  <a:schemeClr val="bg1"/>
                </a:solidFill>
                <a:latin typeface="Meiryo UI" panose="020B0604030504040204" pitchFamily="50" charset="-128"/>
                <a:ea typeface="Meiryo UI" panose="020B0604030504040204" pitchFamily="50" charset="-128"/>
              </a:rPr>
            </a:br>
            <a:r>
              <a:rPr kumimoji="1" lang="en-US" altLang="ja-JP" sz="1200">
                <a:solidFill>
                  <a:schemeClr val="bg1"/>
                </a:solidFill>
                <a:latin typeface="Meiryo UI" panose="020B0604030504040204" pitchFamily="50" charset="-128"/>
                <a:ea typeface="Meiryo UI" panose="020B0604030504040204" pitchFamily="50" charset="-128"/>
              </a:rPr>
              <a:t>(</a:t>
            </a:r>
            <a:r>
              <a:rPr kumimoji="1" lang="ja-JP" altLang="en-US" sz="1200">
                <a:solidFill>
                  <a:schemeClr val="bg1"/>
                </a:solidFill>
                <a:latin typeface="Meiryo UI" panose="020B0604030504040204" pitchFamily="50" charset="-128"/>
                <a:ea typeface="Meiryo UI" panose="020B0604030504040204" pitchFamily="50" charset="-128"/>
              </a:rPr>
              <a:t>想定課題・リスク等を含む</a:t>
            </a:r>
            <a:r>
              <a:rPr kumimoji="1" lang="en-US" altLang="ja-JP" sz="1200">
                <a:solidFill>
                  <a:schemeClr val="bg1"/>
                </a:solidFill>
                <a:latin typeface="Meiryo UI" panose="020B0604030504040204" pitchFamily="50" charset="-128"/>
                <a:ea typeface="Meiryo UI" panose="020B0604030504040204" pitchFamily="50" charset="-128"/>
              </a:rPr>
              <a:t>)</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E2BE76EB-DEF8-1A05-D0FA-6D842E9FC156}"/>
              </a:ext>
            </a:extLst>
          </p:cNvPr>
          <p:cNvSpPr/>
          <p:nvPr/>
        </p:nvSpPr>
        <p:spPr>
          <a:xfrm>
            <a:off x="5552365"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想定される課題・リスクへの対応策</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704956EF-E4CA-E069-5247-CD715F3D652F}"/>
              </a:ext>
            </a:extLst>
          </p:cNvPr>
          <p:cNvSpPr/>
          <p:nvPr/>
        </p:nvSpPr>
        <p:spPr>
          <a:xfrm>
            <a:off x="510773" y="57193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その他</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2421BBD4-8322-421A-435A-873FF40B7E58}"/>
              </a:ext>
            </a:extLst>
          </p:cNvPr>
          <p:cNvSpPr/>
          <p:nvPr/>
        </p:nvSpPr>
        <p:spPr>
          <a:xfrm>
            <a:off x="1650341"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0" name="正方形/長方形 49">
            <a:extLst>
              <a:ext uri="{FF2B5EF4-FFF2-40B4-BE49-F238E27FC236}">
                <a16:creationId xmlns:a16="http://schemas.microsoft.com/office/drawing/2014/main" id="{E47D09B5-5ED7-E33D-E6FA-0B9DD6B97DF4}"/>
              </a:ext>
            </a:extLst>
          </p:cNvPr>
          <p:cNvSpPr/>
          <p:nvPr/>
        </p:nvSpPr>
        <p:spPr>
          <a:xfrm>
            <a:off x="5552365"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Tree>
    <p:extLst>
      <p:ext uri="{BB962C8B-B14F-4D97-AF65-F5344CB8AC3E}">
        <p14:creationId xmlns:p14="http://schemas.microsoft.com/office/powerpoint/2010/main" val="288547105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8BCDF6C-3DE0-76DF-BFEA-62ABB3C9AFF9}"/>
              </a:ext>
            </a:extLst>
          </p:cNvPr>
          <p:cNvSpPr>
            <a:spLocks noGrp="1"/>
          </p:cNvSpPr>
          <p:nvPr>
            <p:ph type="body" sz="quarter" idx="15"/>
          </p:nvPr>
        </p:nvSpPr>
        <p:spPr/>
        <p:txBody>
          <a:bodyPr/>
          <a:lstStyle/>
          <a:p>
            <a:r>
              <a:rPr kumimoji="1" lang="ja-JP" altLang="en-US"/>
              <a:t>様式</a:t>
            </a:r>
            <a:r>
              <a:rPr kumimoji="1" lang="en-US" altLang="ja-JP"/>
              <a:t>2 </a:t>
            </a:r>
            <a:r>
              <a:rPr kumimoji="1" lang="ja-JP" altLang="en-US"/>
              <a:t>事業計画書作成における留意事項</a:t>
            </a:r>
            <a:endParaRPr kumimoji="1" lang="en-US" altLang="ja-JP"/>
          </a:p>
          <a:p>
            <a:r>
              <a:rPr kumimoji="1" lang="en-US" altLang="ja-JP" b="1">
                <a:solidFill>
                  <a:srgbClr val="FF0000"/>
                </a:solidFill>
              </a:rPr>
              <a:t>【</a:t>
            </a:r>
            <a:r>
              <a:rPr kumimoji="1" lang="ja-JP" altLang="en-US" b="1">
                <a:solidFill>
                  <a:srgbClr val="FF0000"/>
                </a:solidFill>
              </a:rPr>
              <a:t>本スライドは提出前に削除してください</a:t>
            </a:r>
            <a:r>
              <a:rPr kumimoji="1" lang="en-US" altLang="ja-JP" b="1">
                <a:solidFill>
                  <a:srgbClr val="FF0000"/>
                </a:solidFill>
              </a:rPr>
              <a:t>】</a:t>
            </a:r>
            <a:endParaRPr kumimoji="1" lang="ja-JP" altLang="en-US" b="1">
              <a:solidFill>
                <a:srgbClr val="FF0000"/>
              </a:solidFill>
            </a:endParaRPr>
          </a:p>
        </p:txBody>
      </p:sp>
      <p:sp>
        <p:nvSpPr>
          <p:cNvPr id="7" name="テキスト プレースホルダー 7">
            <a:extLst>
              <a:ext uri="{FF2B5EF4-FFF2-40B4-BE49-F238E27FC236}">
                <a16:creationId xmlns:a16="http://schemas.microsoft.com/office/drawing/2014/main" id="{F196E1EB-D344-1B1A-003D-A4587127DD3A}"/>
              </a:ext>
            </a:extLst>
          </p:cNvPr>
          <p:cNvSpPr txBox="1">
            <a:spLocks/>
          </p:cNvSpPr>
          <p:nvPr/>
        </p:nvSpPr>
        <p:spPr>
          <a:xfrm>
            <a:off x="512291" y="1412239"/>
            <a:ext cx="8891587" cy="4841629"/>
          </a:xfrm>
          <a:prstGeom prst="rect">
            <a:avLst/>
          </a:prstGeom>
        </p:spPr>
        <p:txBody>
          <a:bodyPr/>
          <a:lstStyle>
            <a:defPPr>
              <a:defRPr lang="en-US"/>
            </a:defPPr>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78606" indent="-278606">
              <a:lnSpc>
                <a:spcPct val="100000"/>
              </a:lnSpc>
              <a:spcBef>
                <a:spcPts val="0"/>
              </a:spcBef>
              <a:spcAft>
                <a:spcPts val="600"/>
              </a:spcAft>
              <a:buFont typeface="Arial" panose="020B0604020202020204" pitchFamily="34" charset="0"/>
              <a:buChar char="•"/>
            </a:pPr>
            <a:r>
              <a:rPr kumimoji="1" lang="ja-JP" altLang="en-US" sz="1400" dirty="0"/>
              <a:t>本資料に記載している項目に必要情報を入力し、「様式</a:t>
            </a:r>
            <a:r>
              <a:rPr kumimoji="1" lang="en-US" altLang="ja-JP" sz="1400" dirty="0"/>
              <a:t>2 </a:t>
            </a:r>
            <a:r>
              <a:rPr kumimoji="1" lang="ja-JP" altLang="en-US" sz="1400" dirty="0"/>
              <a:t>事業計画書」を作成してください。</a:t>
            </a:r>
            <a:endParaRPr kumimoji="1" lang="en-US" altLang="ja-JP" sz="1400" dirty="0"/>
          </a:p>
          <a:p>
            <a:pPr marL="278606" indent="-278606">
              <a:lnSpc>
                <a:spcPct val="100000"/>
              </a:lnSpc>
              <a:spcBef>
                <a:spcPts val="0"/>
              </a:spcBef>
              <a:spcAft>
                <a:spcPts val="600"/>
              </a:spcAft>
              <a:buFont typeface="Arial" panose="020B0604020202020204" pitchFamily="34" charset="0"/>
              <a:buChar char="•"/>
            </a:pPr>
            <a:r>
              <a:rPr kumimoji="1" lang="ja-JP" altLang="en-US" sz="1400" b="1" dirty="0">
                <a:solidFill>
                  <a:srgbClr val="FF0000"/>
                </a:solidFill>
              </a:rPr>
              <a:t>申請にあたっては、</a:t>
            </a:r>
            <a:r>
              <a:rPr kumimoji="1" lang="en-US" altLang="ja-JP" sz="1400" b="1" dirty="0">
                <a:solidFill>
                  <a:srgbClr val="FF0000"/>
                </a:solidFill>
              </a:rPr>
              <a:t>PDF</a:t>
            </a:r>
            <a:r>
              <a:rPr kumimoji="1" lang="ja-JP" altLang="en-US" sz="1400" b="1" dirty="0">
                <a:solidFill>
                  <a:srgbClr val="FF0000"/>
                </a:solidFill>
              </a:rPr>
              <a:t>形式に変換した上で提出してください</a:t>
            </a:r>
            <a:r>
              <a:rPr kumimoji="1" lang="ja-JP" altLang="en-US" sz="1400" dirty="0"/>
              <a:t>。</a:t>
            </a:r>
            <a:endParaRPr kumimoji="1" lang="en-US" altLang="ja-JP" sz="1400" dirty="0"/>
          </a:p>
          <a:p>
            <a:pPr marL="278606" indent="-278606">
              <a:lnSpc>
                <a:spcPct val="100000"/>
              </a:lnSpc>
              <a:spcBef>
                <a:spcPts val="0"/>
              </a:spcBef>
              <a:spcAft>
                <a:spcPts val="600"/>
              </a:spcAft>
              <a:buFont typeface="Arial" panose="020B0604020202020204" pitchFamily="34" charset="0"/>
              <a:buChar char="•"/>
            </a:pPr>
            <a:r>
              <a:rPr kumimoji="1" lang="ja-JP" altLang="en-US" sz="1400" b="1" dirty="0">
                <a:solidFill>
                  <a:srgbClr val="FF0000"/>
                </a:solidFill>
              </a:rPr>
              <a:t>目次に示した各スライドのタイトル・順番の変更はできません。</a:t>
            </a:r>
            <a:endParaRPr kumimoji="1" lang="ja-JP" altLang="en-US" sz="1400" dirty="0"/>
          </a:p>
          <a:p>
            <a:pPr marL="278606" indent="-278606">
              <a:lnSpc>
                <a:spcPct val="100000"/>
              </a:lnSpc>
              <a:spcBef>
                <a:spcPts val="0"/>
              </a:spcBef>
              <a:spcAft>
                <a:spcPts val="600"/>
              </a:spcAft>
              <a:buFont typeface="Arial" panose="020B0604020202020204" pitchFamily="34" charset="0"/>
              <a:buChar char="•"/>
            </a:pPr>
            <a:r>
              <a:rPr kumimoji="1" lang="ja-JP" altLang="en-US" sz="1400" b="1" dirty="0">
                <a:solidFill>
                  <a:srgbClr val="FF0000"/>
                </a:solidFill>
              </a:rPr>
              <a:t>原則として、各記載項目のスライドを増やすことは認められません。</a:t>
            </a:r>
            <a:r>
              <a:rPr kumimoji="1" lang="ja-JP" altLang="en-US" sz="1400" dirty="0">
                <a:solidFill>
                  <a:schemeClr val="tx2"/>
                </a:solidFill>
              </a:rPr>
              <a:t>ただし、記載ガイド（ピンク色の吹き出し）に特記されている場合には、その記載に基づいてスライドを増やすことができます。</a:t>
            </a:r>
          </a:p>
          <a:p>
            <a:pPr marL="278606" indent="-278606">
              <a:lnSpc>
                <a:spcPct val="100000"/>
              </a:lnSpc>
              <a:spcBef>
                <a:spcPts val="0"/>
              </a:spcBef>
              <a:spcAft>
                <a:spcPts val="600"/>
              </a:spcAft>
              <a:buFont typeface="Arial" panose="020B0604020202020204" pitchFamily="34" charset="0"/>
              <a:buChar char="•"/>
            </a:pPr>
            <a:r>
              <a:rPr kumimoji="1" lang="ja-JP" altLang="en-US" sz="1400" dirty="0"/>
              <a:t>各スライドのフォーマットに従い、必要事項を記載ください。その過程で資料の体裁（文字サイズ、図の大きさ）等を適宜修正いただくことは可能です。</a:t>
            </a:r>
            <a:r>
              <a:rPr kumimoji="1" lang="ja-JP" altLang="en-US" sz="1400" b="1" dirty="0">
                <a:solidFill>
                  <a:srgbClr val="FF0000"/>
                </a:solidFill>
              </a:rPr>
              <a:t>各スライドの記載ガイドについて十分な言及がない場合は、審査において十分に評価されない可能性があります</a:t>
            </a:r>
            <a:r>
              <a:rPr kumimoji="1" lang="ja-JP" altLang="en-US" sz="1400" dirty="0"/>
              <a:t>。なお、事実・データ等の記載は、その出典を明記してください。</a:t>
            </a:r>
            <a:endParaRPr kumimoji="1" lang="en-US" altLang="ja-JP" sz="1400" dirty="0"/>
          </a:p>
          <a:p>
            <a:pPr marL="278606" indent="-278606">
              <a:lnSpc>
                <a:spcPct val="100000"/>
              </a:lnSpc>
              <a:spcBef>
                <a:spcPts val="0"/>
              </a:spcBef>
              <a:spcAft>
                <a:spcPts val="600"/>
              </a:spcAft>
              <a:buFont typeface="Arial" panose="020B0604020202020204" pitchFamily="34" charset="0"/>
              <a:buChar char="•"/>
            </a:pPr>
            <a:r>
              <a:rPr kumimoji="1" lang="ja-JP" altLang="en-US" sz="1400" dirty="0"/>
              <a:t>記載する数字は、様式</a:t>
            </a:r>
            <a:r>
              <a:rPr kumimoji="1" lang="en-US" altLang="ja-JP" sz="1400" dirty="0"/>
              <a:t>2</a:t>
            </a:r>
            <a:r>
              <a:rPr kumimoji="1" lang="ja-JP" altLang="en-US" sz="1400" dirty="0"/>
              <a:t>別添</a:t>
            </a:r>
            <a:r>
              <a:rPr kumimoji="1" lang="en-US" altLang="ja-JP" sz="1400" dirty="0"/>
              <a:t>1</a:t>
            </a:r>
            <a:r>
              <a:rPr kumimoji="1" lang="ja-JP" altLang="en-US" sz="1400" dirty="0"/>
              <a:t>事業計画書（別紙・</a:t>
            </a:r>
            <a:r>
              <a:rPr kumimoji="1" lang="en-US" altLang="ja-JP" sz="1400" dirty="0"/>
              <a:t>Excel</a:t>
            </a:r>
            <a:r>
              <a:rPr kumimoji="1" lang="ja-JP" altLang="en-US" sz="1400" dirty="0"/>
              <a:t>）</a:t>
            </a:r>
            <a:r>
              <a:rPr kumimoji="1" lang="ja-JP" altLang="en-US" sz="1400" dirty="0">
                <a:solidFill>
                  <a:schemeClr val="tx1"/>
                </a:solidFill>
                <a:latin typeface="Meiryo UI" panose="020B0604030504040204" pitchFamily="50" charset="-128"/>
                <a:ea typeface="Meiryo UI" panose="020B0604030504040204" pitchFamily="50" charset="-128"/>
              </a:rPr>
              <a:t>と整合させてください。</a:t>
            </a:r>
            <a:endParaRPr kumimoji="1" lang="ja-JP" altLang="en-US" sz="1400" dirty="0"/>
          </a:p>
          <a:p>
            <a:pPr marL="278606" indent="-278606">
              <a:lnSpc>
                <a:spcPct val="100000"/>
              </a:lnSpc>
              <a:spcBef>
                <a:spcPts val="0"/>
              </a:spcBef>
              <a:spcAft>
                <a:spcPts val="600"/>
              </a:spcAft>
              <a:buFont typeface="Arial" panose="020B0604020202020204" pitchFamily="34" charset="0"/>
              <a:buChar char="•"/>
            </a:pPr>
            <a:r>
              <a:rPr kumimoji="1" lang="ja-JP" altLang="en-US" sz="1400" dirty="0"/>
              <a:t>事業計画書のうち、</a:t>
            </a:r>
            <a:r>
              <a:rPr kumimoji="1" lang="ja-JP" altLang="en-US" sz="1400" b="1" dirty="0">
                <a:solidFill>
                  <a:srgbClr val="FF0000"/>
                </a:solidFill>
              </a:rPr>
              <a:t>右上に「本スライドは採択された場合、交付決定後に一般公開の可能性あり」等の記載があるスライドについては、経済産業省</a:t>
            </a:r>
            <a:r>
              <a:rPr kumimoji="1" lang="en-US" altLang="ja-JP" sz="1400" b="1" dirty="0">
                <a:solidFill>
                  <a:srgbClr val="FF0000"/>
                </a:solidFill>
              </a:rPr>
              <a:t>HP</a:t>
            </a:r>
            <a:r>
              <a:rPr kumimoji="1" lang="ja-JP" altLang="en-US" sz="1400" b="1" dirty="0">
                <a:solidFill>
                  <a:srgbClr val="FF0000"/>
                </a:solidFill>
              </a:rPr>
              <a:t>もしくは特設</a:t>
            </a:r>
            <a:r>
              <a:rPr kumimoji="1" lang="en-US" altLang="ja-JP" sz="1400" b="1" dirty="0">
                <a:solidFill>
                  <a:srgbClr val="FF0000"/>
                </a:solidFill>
              </a:rPr>
              <a:t>Web</a:t>
            </a:r>
            <a:r>
              <a:rPr kumimoji="1" lang="ja-JP" altLang="en-US" sz="1400" b="1" dirty="0">
                <a:solidFill>
                  <a:srgbClr val="FF0000"/>
                </a:solidFill>
              </a:rPr>
              <a:t>サイト等に掲載、または経済産業省および事務局の必要な範囲内で第三者へ提供される可能性がありますので、記載内容にご留意ください</a:t>
            </a:r>
            <a:r>
              <a:rPr kumimoji="1" lang="ja-JP" altLang="en-US" sz="1400" dirty="0"/>
              <a:t>。なお、公表できない部分をマスキングする等の対応は致しかねます。</a:t>
            </a:r>
          </a:p>
          <a:p>
            <a:pPr marL="278606" indent="-278606">
              <a:lnSpc>
                <a:spcPct val="100000"/>
              </a:lnSpc>
              <a:spcBef>
                <a:spcPts val="0"/>
              </a:spcBef>
              <a:spcAft>
                <a:spcPts val="600"/>
              </a:spcAft>
              <a:buFont typeface="Arial" panose="020B0604020202020204" pitchFamily="34" charset="0"/>
              <a:buChar char="•"/>
            </a:pPr>
            <a:r>
              <a:rPr kumimoji="1" lang="ja-JP" altLang="en-US" sz="1400" dirty="0"/>
              <a:t>応募にあたっては、募集要領及び交付規程をご覧下さい。</a:t>
            </a:r>
            <a:r>
              <a:rPr kumimoji="1" lang="ja-JP" altLang="en-US" sz="1400" b="1" dirty="0">
                <a:solidFill>
                  <a:srgbClr val="FF0000"/>
                </a:solidFill>
              </a:rPr>
              <a:t>審査の結果、採択され、事業を実施するには、募集要領及び交付規程の内容に従っていただくことが必要</a:t>
            </a:r>
            <a:r>
              <a:rPr kumimoji="1" lang="ja-JP" altLang="en-US" sz="1400" dirty="0"/>
              <a:t>です。</a:t>
            </a:r>
          </a:p>
          <a:p>
            <a:pPr>
              <a:spcBef>
                <a:spcPts val="0"/>
              </a:spcBef>
              <a:spcAft>
                <a:spcPts val="600"/>
              </a:spcAft>
            </a:pPr>
            <a:endParaRPr lang="ja-JP" altLang="en-US" sz="1400" dirty="0"/>
          </a:p>
        </p:txBody>
      </p:sp>
    </p:spTree>
    <p:extLst>
      <p:ext uri="{BB962C8B-B14F-4D97-AF65-F5344CB8AC3E}">
        <p14:creationId xmlns:p14="http://schemas.microsoft.com/office/powerpoint/2010/main" val="63565376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C7AF061-10EC-FB1B-A460-2B41E5EEC03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C70781E2-21DF-8230-C446-39A202135D75}"/>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CC77ACA2-7326-BCA8-D9CF-AD37300DD043}"/>
              </a:ext>
            </a:extLst>
          </p:cNvPr>
          <p:cNvSpPr>
            <a:spLocks noGrp="1"/>
          </p:cNvSpPr>
          <p:nvPr>
            <p:ph type="body" sz="quarter" idx="17"/>
          </p:nvPr>
        </p:nvSpPr>
        <p:spPr/>
        <p:txBody>
          <a:bodyPr/>
          <a:lstStyle/>
          <a:p>
            <a:r>
              <a:rPr kumimoji="1" lang="en-GB" altLang="ja-JP"/>
              <a:t>3-6. </a:t>
            </a:r>
            <a:r>
              <a:rPr kumimoji="1" lang="ja-JP" altLang="en-US"/>
              <a:t>実施体制等 </a:t>
            </a:r>
            <a:r>
              <a:rPr kumimoji="1" lang="en-US" altLang="ja-JP"/>
              <a:t>1/7</a:t>
            </a:r>
            <a:endParaRPr kumimoji="1" lang="en-GB" altLang="ja-JP"/>
          </a:p>
        </p:txBody>
      </p:sp>
      <p:sp>
        <p:nvSpPr>
          <p:cNvPr id="5" name="正方形/長方形 4">
            <a:extLst>
              <a:ext uri="{FF2B5EF4-FFF2-40B4-BE49-F238E27FC236}">
                <a16:creationId xmlns:a16="http://schemas.microsoft.com/office/drawing/2014/main" id="{4822B57E-E44E-38C9-86C1-49B19FBCBF72}"/>
              </a:ext>
            </a:extLst>
          </p:cNvPr>
          <p:cNvSpPr/>
          <p:nvPr/>
        </p:nvSpPr>
        <p:spPr>
          <a:xfrm>
            <a:off x="510777" y="1495322"/>
            <a:ext cx="1584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実施体制図</a:t>
            </a:r>
          </a:p>
        </p:txBody>
      </p:sp>
      <p:grpSp>
        <p:nvGrpSpPr>
          <p:cNvPr id="80" name="グループ化 79">
            <a:extLst>
              <a:ext uri="{FF2B5EF4-FFF2-40B4-BE49-F238E27FC236}">
                <a16:creationId xmlns:a16="http://schemas.microsoft.com/office/drawing/2014/main" id="{D796D790-F516-4DDE-13CA-46D50241BA67}"/>
              </a:ext>
            </a:extLst>
          </p:cNvPr>
          <p:cNvGrpSpPr/>
          <p:nvPr/>
        </p:nvGrpSpPr>
        <p:grpSpPr>
          <a:xfrm>
            <a:off x="512779" y="5949"/>
            <a:ext cx="6320145" cy="216000"/>
            <a:chOff x="512779" y="5949"/>
            <a:chExt cx="6320145" cy="216000"/>
          </a:xfrm>
        </p:grpSpPr>
        <p:sp>
          <p:nvSpPr>
            <p:cNvPr id="81" name="正方形/長方形 80">
              <a:extLst>
                <a:ext uri="{FF2B5EF4-FFF2-40B4-BE49-F238E27FC236}">
                  <a16:creationId xmlns:a16="http://schemas.microsoft.com/office/drawing/2014/main" id="{2E35657C-C4C6-3C7A-1D9A-C2EF736FA786}"/>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2" name="正方形/長方形 81">
              <a:extLst>
                <a:ext uri="{FF2B5EF4-FFF2-40B4-BE49-F238E27FC236}">
                  <a16:creationId xmlns:a16="http://schemas.microsoft.com/office/drawing/2014/main" id="{C9895C35-F738-1AFD-F59F-B003D78F0E71}"/>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4" name="正方形/長方形 83">
              <a:extLst>
                <a:ext uri="{FF2B5EF4-FFF2-40B4-BE49-F238E27FC236}">
                  <a16:creationId xmlns:a16="http://schemas.microsoft.com/office/drawing/2014/main" id="{E51D0CBE-F0B8-25B9-1DBB-2999B20357EA}"/>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347C4925-33DE-BC07-A1CC-C19E13085EB1}"/>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856676AA-02B6-9AEB-18E3-5435606BEE67}"/>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35D6C6DB-1279-DCA2-A657-A8EB21338942}"/>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33B8692D-9A7A-2C00-57D6-20399CFB1550}"/>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88A7D2B6-F103-9391-DCB9-C6FA8A296F42}"/>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8E195BE3-C620-EB53-67D3-8905873B8FFA}"/>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1B8294EF-B7F1-B854-8FE4-E193C3631FFB}"/>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75797991-47B2-9D30-DF0D-69BC950AC42B}"/>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D2184BB7-55C1-352A-1BCB-79F5734D567F}"/>
                </a:ext>
              </a:extLst>
            </p:cNvPr>
            <p:cNvSpPr/>
            <p:nvPr/>
          </p:nvSpPr>
          <p:spPr>
            <a:xfrm>
              <a:off x="4325588"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11</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89B8815B-4F12-4B88-1305-02FEC4B4CD84}"/>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36F4B8D9-BEB6-80AE-BC63-FFC6E6857DDA}"/>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B54B6F26-97B2-4054-00E3-761A0C0D8768}"/>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DA014136-C9B0-8850-838B-C83BD659A0A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7998DC51-E859-0F45-9A93-66F567943F9C}"/>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8150299B-2561-DA70-8E97-87858C2FE5FC}"/>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F68C1160-1014-FD52-072E-DC3EB1ADB466}"/>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grpSp>
        <p:nvGrpSpPr>
          <p:cNvPr id="48" name="グループ化 47">
            <a:extLst>
              <a:ext uri="{FF2B5EF4-FFF2-40B4-BE49-F238E27FC236}">
                <a16:creationId xmlns:a16="http://schemas.microsoft.com/office/drawing/2014/main" id="{A8B4AC53-2749-599D-F39B-99ACA38135B4}"/>
              </a:ext>
            </a:extLst>
          </p:cNvPr>
          <p:cNvGrpSpPr/>
          <p:nvPr/>
        </p:nvGrpSpPr>
        <p:grpSpPr>
          <a:xfrm>
            <a:off x="510777" y="1881455"/>
            <a:ext cx="8884050" cy="1547545"/>
            <a:chOff x="719963" y="1881455"/>
            <a:chExt cx="8596052" cy="1547545"/>
          </a:xfrm>
        </p:grpSpPr>
        <p:sp>
          <p:nvSpPr>
            <p:cNvPr id="49" name="テキスト プレースホルダー 2">
              <a:extLst>
                <a:ext uri="{FF2B5EF4-FFF2-40B4-BE49-F238E27FC236}">
                  <a16:creationId xmlns:a16="http://schemas.microsoft.com/office/drawing/2014/main" id="{6C2295E9-8C14-625D-A92E-FC101E0D667C}"/>
                </a:ext>
              </a:extLst>
            </p:cNvPr>
            <p:cNvSpPr txBox="1">
              <a:spLocks/>
            </p:cNvSpPr>
            <p:nvPr/>
          </p:nvSpPr>
          <p:spPr>
            <a:xfrm>
              <a:off x="72006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補助事業者</a:t>
              </a:r>
              <a:endParaRPr kumimoji="1" lang="en-US" altLang="ja-JP" sz="1200" b="1"/>
            </a:p>
          </p:txBody>
        </p:sp>
        <p:sp>
          <p:nvSpPr>
            <p:cNvPr id="50" name="テキスト プレースホルダー 2">
              <a:extLst>
                <a:ext uri="{FF2B5EF4-FFF2-40B4-BE49-F238E27FC236}">
                  <a16:creationId xmlns:a16="http://schemas.microsoft.com/office/drawing/2014/main" id="{EAB67A00-A89F-7F0F-2761-2EDF3BDB2A59}"/>
                </a:ext>
              </a:extLst>
            </p:cNvPr>
            <p:cNvSpPr txBox="1">
              <a:spLocks/>
            </p:cNvSpPr>
            <p:nvPr/>
          </p:nvSpPr>
          <p:spPr>
            <a:xfrm>
              <a:off x="2979384"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委託先</a:t>
              </a:r>
              <a:endParaRPr kumimoji="1" lang="en-US" altLang="ja-JP" sz="1200" b="1"/>
            </a:p>
          </p:txBody>
        </p:sp>
        <p:sp>
          <p:nvSpPr>
            <p:cNvPr id="51" name="テキスト プレースホルダー 2">
              <a:extLst>
                <a:ext uri="{FF2B5EF4-FFF2-40B4-BE49-F238E27FC236}">
                  <a16:creationId xmlns:a16="http://schemas.microsoft.com/office/drawing/2014/main" id="{DBAAEB0E-F05E-CE3E-F82F-A1D01480A23F}"/>
                </a:ext>
              </a:extLst>
            </p:cNvPr>
            <p:cNvSpPr txBox="1">
              <a:spLocks/>
            </p:cNvSpPr>
            <p:nvPr/>
          </p:nvSpPr>
          <p:spPr>
            <a:xfrm>
              <a:off x="523869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再委託先</a:t>
              </a:r>
              <a:endParaRPr kumimoji="1" lang="en-US" altLang="ja-JP" sz="1200" b="1"/>
            </a:p>
          </p:txBody>
        </p:sp>
        <p:sp>
          <p:nvSpPr>
            <p:cNvPr id="52" name="テキスト プレースホルダー 2">
              <a:extLst>
                <a:ext uri="{FF2B5EF4-FFF2-40B4-BE49-F238E27FC236}">
                  <a16:creationId xmlns:a16="http://schemas.microsoft.com/office/drawing/2014/main" id="{67D48917-6E65-5D3E-F6E3-51DA08CF48A4}"/>
                </a:ext>
              </a:extLst>
            </p:cNvPr>
            <p:cNvSpPr txBox="1">
              <a:spLocks/>
            </p:cNvSpPr>
            <p:nvPr/>
          </p:nvSpPr>
          <p:spPr>
            <a:xfrm>
              <a:off x="7498015"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再々委託先</a:t>
              </a:r>
              <a:endParaRPr kumimoji="1" lang="en-US" altLang="ja-JP" sz="1200" b="1"/>
            </a:p>
          </p:txBody>
        </p:sp>
        <p:sp>
          <p:nvSpPr>
            <p:cNvPr id="53" name="正方形/長方形 52">
              <a:extLst>
                <a:ext uri="{FF2B5EF4-FFF2-40B4-BE49-F238E27FC236}">
                  <a16:creationId xmlns:a16="http://schemas.microsoft.com/office/drawing/2014/main" id="{120A0496-72D4-CCDB-02F5-1517D7B2874F}"/>
                </a:ext>
              </a:extLst>
            </p:cNvPr>
            <p:cNvSpPr/>
            <p:nvPr/>
          </p:nvSpPr>
          <p:spPr>
            <a:xfrm>
              <a:off x="719963" y="2147422"/>
              <a:ext cx="1818106" cy="362931"/>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A</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（幹事法人）</a:t>
              </a:r>
              <a:endParaRPr kumimoji="1" lang="en-US" altLang="ja-JP" sz="1200" b="1">
                <a:solidFill>
                  <a:schemeClr val="tx1"/>
                </a:solidFill>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A70FE400-4702-69AB-0FA0-6FFE08067DA5}"/>
                </a:ext>
              </a:extLst>
            </p:cNvPr>
            <p:cNvSpPr/>
            <p:nvPr/>
          </p:nvSpPr>
          <p:spPr>
            <a:xfrm>
              <a:off x="719963" y="3066069"/>
              <a:ext cx="1818000"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B</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（共同申請者）</a:t>
              </a:r>
            </a:p>
          </p:txBody>
        </p:sp>
        <p:sp>
          <p:nvSpPr>
            <p:cNvPr id="60" name="正方形/長方形 59">
              <a:extLst>
                <a:ext uri="{FF2B5EF4-FFF2-40B4-BE49-F238E27FC236}">
                  <a16:creationId xmlns:a16="http://schemas.microsoft.com/office/drawing/2014/main" id="{B540C8F5-B18E-9FDE-A331-A7C93D163970}"/>
                </a:ext>
              </a:extLst>
            </p:cNvPr>
            <p:cNvSpPr/>
            <p:nvPr/>
          </p:nvSpPr>
          <p:spPr>
            <a:xfrm>
              <a:off x="2979278"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C</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1" name="直線コネクタ 60">
              <a:extLst>
                <a:ext uri="{FF2B5EF4-FFF2-40B4-BE49-F238E27FC236}">
                  <a16:creationId xmlns:a16="http://schemas.microsoft.com/office/drawing/2014/main" id="{96BF1900-5490-C26C-4613-3490694679EE}"/>
                </a:ext>
              </a:extLst>
            </p:cNvPr>
            <p:cNvCxnSpPr>
              <a:cxnSpLocks/>
              <a:stCxn id="60" idx="1"/>
              <a:endCxn id="53" idx="3"/>
            </p:cNvCxnSpPr>
            <p:nvPr/>
          </p:nvCxnSpPr>
          <p:spPr>
            <a:xfrm flipH="1">
              <a:off x="2538069"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62" name="正方形/長方形 61">
              <a:extLst>
                <a:ext uri="{FF2B5EF4-FFF2-40B4-BE49-F238E27FC236}">
                  <a16:creationId xmlns:a16="http://schemas.microsoft.com/office/drawing/2014/main" id="{DF76B8A6-25E8-EAD1-360C-96C9E7A23113}"/>
                </a:ext>
              </a:extLst>
            </p:cNvPr>
            <p:cNvSpPr/>
            <p:nvPr/>
          </p:nvSpPr>
          <p:spPr>
            <a:xfrm>
              <a:off x="2979278"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D</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3" name="直線コネクタ 82">
              <a:extLst>
                <a:ext uri="{FF2B5EF4-FFF2-40B4-BE49-F238E27FC236}">
                  <a16:creationId xmlns:a16="http://schemas.microsoft.com/office/drawing/2014/main" id="{843ADDE3-C777-20D3-616F-7A49370F4269}"/>
                </a:ext>
              </a:extLst>
            </p:cNvPr>
            <p:cNvCxnSpPr>
              <a:cxnSpLocks/>
              <a:stCxn id="53" idx="3"/>
              <a:endCxn id="62" idx="1"/>
            </p:cNvCxnSpPr>
            <p:nvPr/>
          </p:nvCxnSpPr>
          <p:spPr>
            <a:xfrm>
              <a:off x="2538069"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64" name="正方形/長方形 63">
              <a:extLst>
                <a:ext uri="{FF2B5EF4-FFF2-40B4-BE49-F238E27FC236}">
                  <a16:creationId xmlns:a16="http://schemas.microsoft.com/office/drawing/2014/main" id="{EF0BAD41-0159-491E-8059-8FA79D9DD65C}"/>
                </a:ext>
              </a:extLst>
            </p:cNvPr>
            <p:cNvSpPr/>
            <p:nvPr/>
          </p:nvSpPr>
          <p:spPr>
            <a:xfrm>
              <a:off x="5238593"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E</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65" name="正方形/長方形 64">
              <a:extLst>
                <a:ext uri="{FF2B5EF4-FFF2-40B4-BE49-F238E27FC236}">
                  <a16:creationId xmlns:a16="http://schemas.microsoft.com/office/drawing/2014/main" id="{92E8218A-D0A8-1C7C-413F-7025DB310300}"/>
                </a:ext>
              </a:extLst>
            </p:cNvPr>
            <p:cNvSpPr/>
            <p:nvPr/>
          </p:nvSpPr>
          <p:spPr>
            <a:xfrm>
              <a:off x="5238593"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F</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66" name="正方形/長方形 65">
              <a:extLst>
                <a:ext uri="{FF2B5EF4-FFF2-40B4-BE49-F238E27FC236}">
                  <a16:creationId xmlns:a16="http://schemas.microsoft.com/office/drawing/2014/main" id="{54FA7864-8CF5-02CE-BC8D-F930723047AC}"/>
                </a:ext>
              </a:extLst>
            </p:cNvPr>
            <p:cNvSpPr/>
            <p:nvPr/>
          </p:nvSpPr>
          <p:spPr>
            <a:xfrm>
              <a:off x="7497909"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G</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7" name="直線コネクタ 66">
              <a:extLst>
                <a:ext uri="{FF2B5EF4-FFF2-40B4-BE49-F238E27FC236}">
                  <a16:creationId xmlns:a16="http://schemas.microsoft.com/office/drawing/2014/main" id="{B3E53158-C9B8-F34E-BAAA-26D20CC560BD}"/>
                </a:ext>
              </a:extLst>
            </p:cNvPr>
            <p:cNvCxnSpPr>
              <a:cxnSpLocks/>
              <a:stCxn id="64" idx="1"/>
              <a:endCxn id="60" idx="3"/>
            </p:cNvCxnSpPr>
            <p:nvPr/>
          </p:nvCxnSpPr>
          <p:spPr>
            <a:xfrm flipH="1">
              <a:off x="4797384"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68" name="直線コネクタ 67">
              <a:extLst>
                <a:ext uri="{FF2B5EF4-FFF2-40B4-BE49-F238E27FC236}">
                  <a16:creationId xmlns:a16="http://schemas.microsoft.com/office/drawing/2014/main" id="{B86AAEA6-ADF0-A6C9-C58D-2D08ADEE2600}"/>
                </a:ext>
              </a:extLst>
            </p:cNvPr>
            <p:cNvCxnSpPr>
              <a:cxnSpLocks/>
              <a:stCxn id="66" idx="1"/>
              <a:endCxn id="64" idx="3"/>
            </p:cNvCxnSpPr>
            <p:nvPr/>
          </p:nvCxnSpPr>
          <p:spPr>
            <a:xfrm flipH="1">
              <a:off x="7056699" y="2328888"/>
              <a:ext cx="44121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69" name="直線コネクタ 82">
              <a:extLst>
                <a:ext uri="{FF2B5EF4-FFF2-40B4-BE49-F238E27FC236}">
                  <a16:creationId xmlns:a16="http://schemas.microsoft.com/office/drawing/2014/main" id="{BF76070E-AF62-BFBA-826B-0DF40139A838}"/>
                </a:ext>
              </a:extLst>
            </p:cNvPr>
            <p:cNvCxnSpPr>
              <a:cxnSpLocks/>
              <a:stCxn id="60" idx="3"/>
              <a:endCxn id="65" idx="1"/>
            </p:cNvCxnSpPr>
            <p:nvPr/>
          </p:nvCxnSpPr>
          <p:spPr>
            <a:xfrm>
              <a:off x="4797384"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70" name="正方形/長方形 69">
              <a:extLst>
                <a:ext uri="{FF2B5EF4-FFF2-40B4-BE49-F238E27FC236}">
                  <a16:creationId xmlns:a16="http://schemas.microsoft.com/office/drawing/2014/main" id="{4A3082B3-219D-BF67-3594-06C3EBC6D67F}"/>
                </a:ext>
              </a:extLst>
            </p:cNvPr>
            <p:cNvSpPr/>
            <p:nvPr/>
          </p:nvSpPr>
          <p:spPr>
            <a:xfrm>
              <a:off x="2979278" y="3066069"/>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H</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71" name="直線コネクタ 70">
              <a:extLst>
                <a:ext uri="{FF2B5EF4-FFF2-40B4-BE49-F238E27FC236}">
                  <a16:creationId xmlns:a16="http://schemas.microsoft.com/office/drawing/2014/main" id="{EDDA88B9-C019-F6C8-E277-1230D576C510}"/>
                </a:ext>
              </a:extLst>
            </p:cNvPr>
            <p:cNvCxnSpPr>
              <a:cxnSpLocks/>
              <a:stCxn id="70" idx="1"/>
              <a:endCxn id="54" idx="3"/>
            </p:cNvCxnSpPr>
            <p:nvPr/>
          </p:nvCxnSpPr>
          <p:spPr>
            <a:xfrm flipH="1">
              <a:off x="2537963" y="3247535"/>
              <a:ext cx="441315"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grpSp>
      <p:graphicFrame>
        <p:nvGraphicFramePr>
          <p:cNvPr id="73" name="Content Placeholder 20">
            <a:extLst>
              <a:ext uri="{FF2B5EF4-FFF2-40B4-BE49-F238E27FC236}">
                <a16:creationId xmlns:a16="http://schemas.microsoft.com/office/drawing/2014/main" id="{8D10D0F2-5956-D907-51EE-E7602FEC9BCB}"/>
              </a:ext>
            </a:extLst>
          </p:cNvPr>
          <p:cNvGraphicFramePr>
            <a:graphicFrameLocks/>
          </p:cNvGraphicFramePr>
          <p:nvPr>
            <p:extLst>
              <p:ext uri="{D42A27DB-BD31-4B8C-83A1-F6EECF244321}">
                <p14:modId xmlns:p14="http://schemas.microsoft.com/office/powerpoint/2010/main" val="561132701"/>
              </p:ext>
            </p:extLst>
          </p:nvPr>
        </p:nvGraphicFramePr>
        <p:xfrm>
          <a:off x="512291" y="3567869"/>
          <a:ext cx="8891587" cy="3012588"/>
        </p:xfrm>
        <a:graphic>
          <a:graphicData uri="http://schemas.openxmlformats.org/drawingml/2006/table">
            <a:tbl>
              <a:tblPr firstRow="1" bandRow="1"/>
              <a:tblGrid>
                <a:gridCol w="358566">
                  <a:extLst>
                    <a:ext uri="{9D8B030D-6E8A-4147-A177-3AD203B41FA5}">
                      <a16:colId xmlns:a16="http://schemas.microsoft.com/office/drawing/2014/main" val="2929430388"/>
                    </a:ext>
                  </a:extLst>
                </a:gridCol>
                <a:gridCol w="1012372">
                  <a:extLst>
                    <a:ext uri="{9D8B030D-6E8A-4147-A177-3AD203B41FA5}">
                      <a16:colId xmlns:a16="http://schemas.microsoft.com/office/drawing/2014/main" val="20000"/>
                    </a:ext>
                  </a:extLst>
                </a:gridCol>
                <a:gridCol w="762000">
                  <a:extLst>
                    <a:ext uri="{9D8B030D-6E8A-4147-A177-3AD203B41FA5}">
                      <a16:colId xmlns:a16="http://schemas.microsoft.com/office/drawing/2014/main" val="2007320057"/>
                    </a:ext>
                  </a:extLst>
                </a:gridCol>
                <a:gridCol w="2252883">
                  <a:extLst>
                    <a:ext uri="{9D8B030D-6E8A-4147-A177-3AD203B41FA5}">
                      <a16:colId xmlns:a16="http://schemas.microsoft.com/office/drawing/2014/main" val="20001"/>
                    </a:ext>
                  </a:extLst>
                </a:gridCol>
                <a:gridCol w="2252883">
                  <a:extLst>
                    <a:ext uri="{9D8B030D-6E8A-4147-A177-3AD203B41FA5}">
                      <a16:colId xmlns:a16="http://schemas.microsoft.com/office/drawing/2014/main" val="3312083660"/>
                    </a:ext>
                  </a:extLst>
                </a:gridCol>
                <a:gridCol w="2252883">
                  <a:extLst>
                    <a:ext uri="{9D8B030D-6E8A-4147-A177-3AD203B41FA5}">
                      <a16:colId xmlns:a16="http://schemas.microsoft.com/office/drawing/2014/main" val="555952917"/>
                    </a:ext>
                  </a:extLst>
                </a:gridCol>
              </a:tblGrid>
              <a:tr h="324000">
                <a:tc>
                  <a:txBody>
                    <a:bodyPr/>
                    <a:lstStyle/>
                    <a:p>
                      <a:pPr algn="ctr"/>
                      <a:r>
                        <a:rPr lang="ja-JP" altLang="en-US" sz="1050" b="1" baseline="0" dirty="0">
                          <a:solidFill>
                            <a:schemeClr val="bg1"/>
                          </a:solidFill>
                          <a:latin typeface="+mn-ea"/>
                          <a:ea typeface="+mn-ea"/>
                        </a:rPr>
                        <a:t>項番</a:t>
                      </a:r>
                      <a:endParaRPr lang="en-GB" sz="1050" b="1" baseline="0" dirty="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幹事社との</a:t>
                      </a:r>
                      <a:br>
                        <a:rPr lang="en-US" altLang="ja-JP" sz="1050" b="1" baseline="0">
                          <a:solidFill>
                            <a:schemeClr val="bg1"/>
                          </a:solidFill>
                          <a:latin typeface="+mn-ea"/>
                          <a:ea typeface="+mn-ea"/>
                        </a:rPr>
                      </a:br>
                      <a:r>
                        <a:rPr lang="ja-JP" altLang="en-US" sz="1050" b="1" baseline="0">
                          <a:solidFill>
                            <a:schemeClr val="bg1"/>
                          </a:solidFill>
                          <a:latin typeface="+mn-ea"/>
                          <a:ea typeface="+mn-ea"/>
                        </a:rPr>
                        <a:t>関係</a:t>
                      </a:r>
                      <a:endParaRPr lang="en-GB"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所在国</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業務の範囲</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事業者の専門性</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dirty="0">
                          <a:solidFill>
                            <a:schemeClr val="bg1"/>
                          </a:solidFill>
                          <a:latin typeface="+mn-ea"/>
                          <a:ea typeface="+mn-ea"/>
                        </a:rPr>
                        <a:t>現地法人の有無・</a:t>
                      </a:r>
                      <a:endParaRPr lang="en-US" altLang="ja-JP" sz="1050" b="1" baseline="0" dirty="0">
                        <a:solidFill>
                          <a:schemeClr val="bg1"/>
                        </a:solidFill>
                        <a:latin typeface="+mn-ea"/>
                        <a:ea typeface="+mn-ea"/>
                      </a:endParaRPr>
                    </a:p>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dirty="0">
                          <a:solidFill>
                            <a:schemeClr val="bg1"/>
                          </a:solidFill>
                          <a:latin typeface="+mn-ea"/>
                          <a:ea typeface="+mn-ea"/>
                        </a:rPr>
                        <a:t>現地事情に精通した人材</a:t>
                      </a:r>
                      <a:endParaRPr lang="en-US" altLang="ja-JP" sz="1050" b="1" baseline="0" dirty="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420588">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幹事法人</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共同申請者</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en-US" altLang="ja-JP" sz="1050" b="0" baseline="0">
                          <a:solidFill>
                            <a:schemeClr val="tx2"/>
                          </a:solidFill>
                          <a:latin typeface="+mn-ea"/>
                          <a:ea typeface="+mn-ea"/>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3"/>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99895732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zh-CN"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011451456"/>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728920017"/>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dirty="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290333726"/>
                  </a:ext>
                </a:extLst>
              </a:tr>
            </a:tbl>
          </a:graphicData>
        </a:graphic>
      </p:graphicFrame>
      <p:sp>
        <p:nvSpPr>
          <p:cNvPr id="74" name="フローチャート: 結合子 73">
            <a:extLst>
              <a:ext uri="{FF2B5EF4-FFF2-40B4-BE49-F238E27FC236}">
                <a16:creationId xmlns:a16="http://schemas.microsoft.com/office/drawing/2014/main" id="{111F78CB-FA60-C57C-C5C2-965A048F3A41}"/>
              </a:ext>
            </a:extLst>
          </p:cNvPr>
          <p:cNvSpPr/>
          <p:nvPr/>
        </p:nvSpPr>
        <p:spPr>
          <a:xfrm>
            <a:off x="3960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7" name="フローチャート: 結合子 76">
            <a:extLst>
              <a:ext uri="{FF2B5EF4-FFF2-40B4-BE49-F238E27FC236}">
                <a16:creationId xmlns:a16="http://schemas.microsoft.com/office/drawing/2014/main" id="{B4D64F33-D398-54F0-64D4-8CA56148A850}"/>
              </a:ext>
            </a:extLst>
          </p:cNvPr>
          <p:cNvSpPr/>
          <p:nvPr/>
        </p:nvSpPr>
        <p:spPr>
          <a:xfrm>
            <a:off x="272609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8" name="フローチャート: 結合子 77">
            <a:extLst>
              <a:ext uri="{FF2B5EF4-FFF2-40B4-BE49-F238E27FC236}">
                <a16:creationId xmlns:a16="http://schemas.microsoft.com/office/drawing/2014/main" id="{D25B1B52-2939-D138-99DF-378B2466F541}"/>
              </a:ext>
            </a:extLst>
          </p:cNvPr>
          <p:cNvSpPr/>
          <p:nvPr/>
        </p:nvSpPr>
        <p:spPr>
          <a:xfrm>
            <a:off x="50611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9" name="フローチャート: 結合子 78">
            <a:extLst>
              <a:ext uri="{FF2B5EF4-FFF2-40B4-BE49-F238E27FC236}">
                <a16:creationId xmlns:a16="http://schemas.microsoft.com/office/drawing/2014/main" id="{391F685B-DA54-F770-24FB-444FEC7B7D1A}"/>
              </a:ext>
            </a:extLst>
          </p:cNvPr>
          <p:cNvSpPr/>
          <p:nvPr/>
        </p:nvSpPr>
        <p:spPr>
          <a:xfrm>
            <a:off x="739611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3" name="フローチャート: 結合子 82">
            <a:extLst>
              <a:ext uri="{FF2B5EF4-FFF2-40B4-BE49-F238E27FC236}">
                <a16:creationId xmlns:a16="http://schemas.microsoft.com/office/drawing/2014/main" id="{2975DFA3-B309-22E6-9EAF-F0F41C0D376A}"/>
              </a:ext>
            </a:extLst>
          </p:cNvPr>
          <p:cNvSpPr/>
          <p:nvPr/>
        </p:nvSpPr>
        <p:spPr>
          <a:xfrm>
            <a:off x="272609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6" name="フローチャート: 結合子 85">
            <a:extLst>
              <a:ext uri="{FF2B5EF4-FFF2-40B4-BE49-F238E27FC236}">
                <a16:creationId xmlns:a16="http://schemas.microsoft.com/office/drawing/2014/main" id="{14A68298-8B24-A0BA-C197-466CE4C33037}"/>
              </a:ext>
            </a:extLst>
          </p:cNvPr>
          <p:cNvSpPr/>
          <p:nvPr/>
        </p:nvSpPr>
        <p:spPr>
          <a:xfrm>
            <a:off x="506110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2" name="フローチャート: 結合子 101">
            <a:extLst>
              <a:ext uri="{FF2B5EF4-FFF2-40B4-BE49-F238E27FC236}">
                <a16:creationId xmlns:a16="http://schemas.microsoft.com/office/drawing/2014/main" id="{63A4C864-44F2-5908-52F3-2CB3DA61FDFF}"/>
              </a:ext>
            </a:extLst>
          </p:cNvPr>
          <p:cNvSpPr/>
          <p:nvPr/>
        </p:nvSpPr>
        <p:spPr>
          <a:xfrm>
            <a:off x="272609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3" name="フローチャート: 結合子 102">
            <a:extLst>
              <a:ext uri="{FF2B5EF4-FFF2-40B4-BE49-F238E27FC236}">
                <a16:creationId xmlns:a16="http://schemas.microsoft.com/office/drawing/2014/main" id="{E548707C-5DE0-67D7-F3C5-FD8B509F8550}"/>
              </a:ext>
            </a:extLst>
          </p:cNvPr>
          <p:cNvSpPr/>
          <p:nvPr/>
        </p:nvSpPr>
        <p:spPr>
          <a:xfrm>
            <a:off x="39108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5" name="フローチャート: 結合子 104">
            <a:extLst>
              <a:ext uri="{FF2B5EF4-FFF2-40B4-BE49-F238E27FC236}">
                <a16:creationId xmlns:a16="http://schemas.microsoft.com/office/drawing/2014/main" id="{4B3B2E91-F42D-3FB5-E40E-15C62D362192}"/>
              </a:ext>
            </a:extLst>
          </p:cNvPr>
          <p:cNvSpPr/>
          <p:nvPr/>
        </p:nvSpPr>
        <p:spPr>
          <a:xfrm>
            <a:off x="559287" y="399996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6" name="フローチャート: 結合子 105">
            <a:extLst>
              <a:ext uri="{FF2B5EF4-FFF2-40B4-BE49-F238E27FC236}">
                <a16:creationId xmlns:a16="http://schemas.microsoft.com/office/drawing/2014/main" id="{DE2C54E5-7AD4-85AB-56CF-B4CF04C3C4C7}"/>
              </a:ext>
            </a:extLst>
          </p:cNvPr>
          <p:cNvSpPr/>
          <p:nvPr/>
        </p:nvSpPr>
        <p:spPr>
          <a:xfrm>
            <a:off x="559287" y="437278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7" name="フローチャート: 結合子 106">
            <a:extLst>
              <a:ext uri="{FF2B5EF4-FFF2-40B4-BE49-F238E27FC236}">
                <a16:creationId xmlns:a16="http://schemas.microsoft.com/office/drawing/2014/main" id="{7A1FAF05-0EC6-3DFE-B332-1917640DAD3B}"/>
              </a:ext>
            </a:extLst>
          </p:cNvPr>
          <p:cNvSpPr/>
          <p:nvPr/>
        </p:nvSpPr>
        <p:spPr>
          <a:xfrm>
            <a:off x="559287" y="469311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9" name="フローチャート: 結合子 108">
            <a:extLst>
              <a:ext uri="{FF2B5EF4-FFF2-40B4-BE49-F238E27FC236}">
                <a16:creationId xmlns:a16="http://schemas.microsoft.com/office/drawing/2014/main" id="{FD9EC219-C637-44C3-3462-A8663D14DF58}"/>
              </a:ext>
            </a:extLst>
          </p:cNvPr>
          <p:cNvSpPr/>
          <p:nvPr/>
        </p:nvSpPr>
        <p:spPr>
          <a:xfrm>
            <a:off x="559287" y="501344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0" name="フローチャート: 結合子 109">
            <a:extLst>
              <a:ext uri="{FF2B5EF4-FFF2-40B4-BE49-F238E27FC236}">
                <a16:creationId xmlns:a16="http://schemas.microsoft.com/office/drawing/2014/main" id="{A5521787-9AA4-95E0-3A36-6DF1A2E6DB33}"/>
              </a:ext>
            </a:extLst>
          </p:cNvPr>
          <p:cNvSpPr/>
          <p:nvPr/>
        </p:nvSpPr>
        <p:spPr>
          <a:xfrm>
            <a:off x="559287" y="533378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1" name="フローチャート: 結合子 110">
            <a:extLst>
              <a:ext uri="{FF2B5EF4-FFF2-40B4-BE49-F238E27FC236}">
                <a16:creationId xmlns:a16="http://schemas.microsoft.com/office/drawing/2014/main" id="{D0D39165-FC59-E57B-123F-BBB60F5E5B11}"/>
              </a:ext>
            </a:extLst>
          </p:cNvPr>
          <p:cNvSpPr/>
          <p:nvPr/>
        </p:nvSpPr>
        <p:spPr>
          <a:xfrm>
            <a:off x="559287" y="5654115"/>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2" name="フローチャート: 結合子 111">
            <a:extLst>
              <a:ext uri="{FF2B5EF4-FFF2-40B4-BE49-F238E27FC236}">
                <a16:creationId xmlns:a16="http://schemas.microsoft.com/office/drawing/2014/main" id="{E18623D4-D647-A6EB-8999-D3DE7864CB81}"/>
              </a:ext>
            </a:extLst>
          </p:cNvPr>
          <p:cNvSpPr/>
          <p:nvPr/>
        </p:nvSpPr>
        <p:spPr>
          <a:xfrm>
            <a:off x="559287" y="59744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4" name="フローチャート: 結合子 113">
            <a:extLst>
              <a:ext uri="{FF2B5EF4-FFF2-40B4-BE49-F238E27FC236}">
                <a16:creationId xmlns:a16="http://schemas.microsoft.com/office/drawing/2014/main" id="{8A31F232-40C8-9038-4581-AD4DE10CCED3}"/>
              </a:ext>
            </a:extLst>
          </p:cNvPr>
          <p:cNvSpPr/>
          <p:nvPr/>
        </p:nvSpPr>
        <p:spPr>
          <a:xfrm>
            <a:off x="559287" y="6294781"/>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C47A90BD-F1C9-2E56-79DF-DD4C14BB9E2B}"/>
              </a:ext>
            </a:extLst>
          </p:cNvPr>
          <p:cNvSpPr>
            <a:spLocks noChangeAspect="1"/>
          </p:cNvSpPr>
          <p:nvPr/>
        </p:nvSpPr>
        <p:spPr bwMode="white">
          <a:xfrm>
            <a:off x="1751673" y="2970948"/>
            <a:ext cx="738422" cy="191260"/>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ja-JP" altLang="en-US" sz="1050" b="1">
                <a:solidFill>
                  <a:schemeClr val="bg1"/>
                </a:solidFill>
              </a:rPr>
              <a:t>未設立法人</a:t>
            </a:r>
            <a:endParaRPr kumimoji="1" lang="ja-JP" altLang="en-US" sz="1000" b="1">
              <a:solidFill>
                <a:schemeClr val="bg1"/>
              </a:solidFill>
            </a:endParaRPr>
          </a:p>
        </p:txBody>
      </p:sp>
    </p:spTree>
    <p:extLst>
      <p:ext uri="{BB962C8B-B14F-4D97-AF65-F5344CB8AC3E}">
        <p14:creationId xmlns:p14="http://schemas.microsoft.com/office/powerpoint/2010/main" val="152048864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E777E5D-A942-59CA-030A-C56B4C6EC6D9}"/>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9139A7C2-AB4A-FD07-24E3-6E23B00AD7CF}"/>
              </a:ext>
            </a:extLst>
          </p:cNvPr>
          <p:cNvSpPr>
            <a:spLocks noGrp="1"/>
          </p:cNvSpPr>
          <p:nvPr>
            <p:ph type="body" sz="quarter" idx="17"/>
          </p:nvPr>
        </p:nvSpPr>
        <p:spPr/>
        <p:txBody>
          <a:bodyPr/>
          <a:lstStyle/>
          <a:p>
            <a:r>
              <a:rPr kumimoji="1" lang="en-GB" altLang="ja-JP"/>
              <a:t>3-6. </a:t>
            </a:r>
            <a:r>
              <a:rPr kumimoji="1" lang="ja-JP" altLang="en-US"/>
              <a:t>実施体制等 </a:t>
            </a:r>
            <a:r>
              <a:rPr kumimoji="1" lang="en-US" altLang="ja-JP"/>
              <a:t>2/7</a:t>
            </a:r>
            <a:endParaRPr kumimoji="1" lang="en-GB" altLang="ja-JP"/>
          </a:p>
        </p:txBody>
      </p:sp>
      <p:grpSp>
        <p:nvGrpSpPr>
          <p:cNvPr id="5" name="グループ化 4">
            <a:extLst>
              <a:ext uri="{FF2B5EF4-FFF2-40B4-BE49-F238E27FC236}">
                <a16:creationId xmlns:a16="http://schemas.microsoft.com/office/drawing/2014/main" id="{735608F6-765B-9C65-1AE5-8B3AA08EC59A}"/>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BA5795BB-F553-9C7E-C617-ECC637BDDF93}"/>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24144BFF-960C-5A32-A5F0-600A5D6325AF}"/>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DDAD646C-1DC4-94A7-DFB9-D87B2C715FCD}"/>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6FFB0262-0D14-5115-80B1-B244A10E3770}"/>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6B1482B0-27EA-FCB0-6594-2D46CB944C0D}"/>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652E861C-67A1-4433-FF68-A93086358BE6}"/>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1924D7E-06EB-E374-6576-25E703A8FF4C}"/>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6411744C-FCB0-7A64-C2BA-359A9F64D844}"/>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109A84DA-5187-F5E3-BF1B-999FFB675D8A}"/>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254B4035-4E28-78E4-E48E-9136E950E99C}"/>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66566EA9-F8A5-7E31-512E-4D27A13FC8C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9D0C5107-4BD0-4F74-30E3-E7090C0AC0DE}"/>
                </a:ext>
              </a:extLst>
            </p:cNvPr>
            <p:cNvSpPr/>
            <p:nvPr/>
          </p:nvSpPr>
          <p:spPr>
            <a:xfrm>
              <a:off x="4325588"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5D07D927-29CC-D37A-FCC9-593E3C4EDE02}"/>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DC8CEE89-CFCD-4426-868E-EEE5FC72598B}"/>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1B89386D-92A7-A82D-762C-5F08EDEF8023}"/>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5539F8DC-B537-6115-5546-8DD984D478E7}"/>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911560E7-9373-C908-45C1-EEEC6776E5D5}"/>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3663A0D6-3541-9DBA-C040-DD9468AD805E}"/>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3BFCE258-8B2B-49A7-AECE-5C62F8B37E0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4" name="正方形/長方形 33">
            <a:extLst>
              <a:ext uri="{FF2B5EF4-FFF2-40B4-BE49-F238E27FC236}">
                <a16:creationId xmlns:a16="http://schemas.microsoft.com/office/drawing/2014/main" id="{014122EA-E8A4-BC94-8D31-CE96C2BE1C0B}"/>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における</a:t>
            </a:r>
            <a:r>
              <a:rPr kumimoji="1" lang="zh-TW" altLang="en-US" sz="1200" b="1">
                <a:solidFill>
                  <a:schemeClr val="tx2"/>
                </a:solidFill>
                <a:latin typeface="Meiryo UI" panose="020B0604030504040204" pitchFamily="50" charset="-128"/>
                <a:ea typeface="Meiryo UI" panose="020B0604030504040204" pitchFamily="50" charset="-128"/>
              </a:rPr>
              <a:t>申請者（幹事法人）</a:t>
            </a:r>
            <a:r>
              <a:rPr kumimoji="1" lang="ja-JP" altLang="en-US" sz="1200" b="1">
                <a:solidFill>
                  <a:schemeClr val="tx2"/>
                </a:solidFill>
                <a:latin typeface="Meiryo UI" panose="020B0604030504040204" pitchFamily="50" charset="-128"/>
                <a:ea typeface="Meiryo UI" panose="020B0604030504040204" pitchFamily="50" charset="-128"/>
              </a:rPr>
              <a:t>推進体制</a:t>
            </a:r>
          </a:p>
        </p:txBody>
      </p:sp>
      <p:graphicFrame>
        <p:nvGraphicFramePr>
          <p:cNvPr id="3" name="表 2">
            <a:extLst>
              <a:ext uri="{FF2B5EF4-FFF2-40B4-BE49-F238E27FC236}">
                <a16:creationId xmlns:a16="http://schemas.microsoft.com/office/drawing/2014/main" id="{49C88CF2-5201-5179-6D6C-61D6B2B28460}"/>
              </a:ext>
            </a:extLst>
          </p:cNvPr>
          <p:cNvGraphicFramePr>
            <a:graphicFrameLocks noGrp="1"/>
          </p:cNvGraphicFramePr>
          <p:nvPr>
            <p:extLst>
              <p:ext uri="{D42A27DB-BD31-4B8C-83A1-F6EECF244321}">
                <p14:modId xmlns:p14="http://schemas.microsoft.com/office/powerpoint/2010/main" val="3697455324"/>
              </p:ext>
            </p:extLst>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C</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dirty="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25" name="正方形/長方形 24">
            <a:extLst>
              <a:ext uri="{FF2B5EF4-FFF2-40B4-BE49-F238E27FC236}">
                <a16:creationId xmlns:a16="http://schemas.microsoft.com/office/drawing/2014/main" id="{2C36E557-0376-2F63-2316-2BC2E1E58708}"/>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B</a:t>
            </a:r>
            <a:r>
              <a:rPr lang="ja-JP" altLang="en-US" sz="1200" i="0" u="none" strike="noStrike">
                <a:solidFill>
                  <a:schemeClr val="tx1"/>
                </a:solidFill>
                <a:effectLst/>
                <a:latin typeface="Meiryo UI" panose="020B0604030504040204" pitchFamily="50" charset="-128"/>
                <a:ea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C</a:t>
            </a:r>
            <a:r>
              <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氏</a:t>
            </a:r>
          </a:p>
        </p:txBody>
      </p:sp>
      <p:sp>
        <p:nvSpPr>
          <p:cNvPr id="26" name="正方形/長方形 25">
            <a:extLst>
              <a:ext uri="{FF2B5EF4-FFF2-40B4-BE49-F238E27FC236}">
                <a16:creationId xmlns:a16="http://schemas.microsoft.com/office/drawing/2014/main" id="{9302C2A3-CE45-45B3-6356-C7C5F1A29654}"/>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27" name="正方形/長方形 26">
            <a:extLst>
              <a:ext uri="{FF2B5EF4-FFF2-40B4-BE49-F238E27FC236}">
                <a16:creationId xmlns:a16="http://schemas.microsoft.com/office/drawing/2014/main" id="{84F44849-567F-EBE9-2235-04D5D9D813C5}"/>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28" name="コネクタ: カギ線 27">
            <a:extLst>
              <a:ext uri="{FF2B5EF4-FFF2-40B4-BE49-F238E27FC236}">
                <a16:creationId xmlns:a16="http://schemas.microsoft.com/office/drawing/2014/main" id="{302CCF00-906E-F7B3-88A8-A028C9E5AADE}"/>
              </a:ext>
            </a:extLst>
          </p:cNvPr>
          <p:cNvCxnSpPr>
            <a:cxnSpLocks/>
            <a:stCxn id="25" idx="3"/>
            <a:endCxn id="27"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29" name="直線矢印コネクタ 28">
            <a:extLst>
              <a:ext uri="{FF2B5EF4-FFF2-40B4-BE49-F238E27FC236}">
                <a16:creationId xmlns:a16="http://schemas.microsoft.com/office/drawing/2014/main" id="{67D65E9A-8A17-7EE1-1306-079D64DFDD87}"/>
              </a:ext>
            </a:extLst>
          </p:cNvPr>
          <p:cNvCxnSpPr>
            <a:cxnSpLocks/>
            <a:stCxn id="25" idx="3"/>
            <a:endCxn id="26"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30" name="正方形/長方形 29">
            <a:extLst>
              <a:ext uri="{FF2B5EF4-FFF2-40B4-BE49-F238E27FC236}">
                <a16:creationId xmlns:a16="http://schemas.microsoft.com/office/drawing/2014/main" id="{9A196C30-E406-2E78-F5EE-3F14AF43B1A2}"/>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A401C053-8ABD-5950-7A6E-E8EB7C2ADAA5}"/>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A</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4FD7589C-ACE7-BA95-1CBF-841C4299BFF4}"/>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33" name="直線矢印コネクタ 32">
            <a:extLst>
              <a:ext uri="{FF2B5EF4-FFF2-40B4-BE49-F238E27FC236}">
                <a16:creationId xmlns:a16="http://schemas.microsoft.com/office/drawing/2014/main" id="{4C61AD9B-2D3E-F14C-507B-368BD594490E}"/>
              </a:ext>
            </a:extLst>
          </p:cNvPr>
          <p:cNvCxnSpPr>
            <a:cxnSpLocks/>
            <a:stCxn id="31" idx="3"/>
            <a:endCxn id="25"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35" name="正方形/長方形 34">
            <a:extLst>
              <a:ext uri="{FF2B5EF4-FFF2-40B4-BE49-F238E27FC236}">
                <a16:creationId xmlns:a16="http://schemas.microsoft.com/office/drawing/2014/main" id="{9F1248E8-D820-CB31-C46E-E184D686F46C}"/>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6207CFAB-2FB1-FDB3-B785-17B0BAC244A6}"/>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C0503EC7-B4FB-F8FB-28C4-537ED59543FC}"/>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38" name="正方形/長方形 37">
            <a:extLst>
              <a:ext uri="{FF2B5EF4-FFF2-40B4-BE49-F238E27FC236}">
                <a16:creationId xmlns:a16="http://schemas.microsoft.com/office/drawing/2014/main" id="{3C4DA1AE-A276-D6B6-496D-579D0C191A6B}"/>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39" name="直線矢印コネクタ 38">
            <a:extLst>
              <a:ext uri="{FF2B5EF4-FFF2-40B4-BE49-F238E27FC236}">
                <a16:creationId xmlns:a16="http://schemas.microsoft.com/office/drawing/2014/main" id="{0A854FDA-CCA1-D63C-58A2-AF3B0BB648BD}"/>
              </a:ext>
            </a:extLst>
          </p:cNvPr>
          <p:cNvCxnSpPr>
            <a:cxnSpLocks/>
            <a:stCxn id="25" idx="2"/>
            <a:endCxn id="38"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802466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E777E5D-A942-59CA-030A-C56B4C6EC6D9}"/>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9139A7C2-AB4A-FD07-24E3-6E23B00AD7CF}"/>
              </a:ext>
            </a:extLst>
          </p:cNvPr>
          <p:cNvSpPr>
            <a:spLocks noGrp="1"/>
          </p:cNvSpPr>
          <p:nvPr>
            <p:ph type="body" sz="quarter" idx="17"/>
          </p:nvPr>
        </p:nvSpPr>
        <p:spPr/>
        <p:txBody>
          <a:bodyPr/>
          <a:lstStyle/>
          <a:p>
            <a:r>
              <a:rPr kumimoji="1" lang="en-GB" altLang="ja-JP"/>
              <a:t>3-6. </a:t>
            </a:r>
            <a:r>
              <a:rPr kumimoji="1" lang="ja-JP" altLang="en-US"/>
              <a:t>実施体制等 </a:t>
            </a:r>
            <a:r>
              <a:rPr kumimoji="1" lang="en-US" altLang="ja-JP"/>
              <a:t>3/7</a:t>
            </a:r>
            <a:endParaRPr kumimoji="1" lang="en-GB" altLang="ja-JP"/>
          </a:p>
        </p:txBody>
      </p:sp>
      <p:grpSp>
        <p:nvGrpSpPr>
          <p:cNvPr id="5" name="グループ化 4">
            <a:extLst>
              <a:ext uri="{FF2B5EF4-FFF2-40B4-BE49-F238E27FC236}">
                <a16:creationId xmlns:a16="http://schemas.microsoft.com/office/drawing/2014/main" id="{735608F6-765B-9C65-1AE5-8B3AA08EC59A}"/>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BA5795BB-F553-9C7E-C617-ECC637BDDF93}"/>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24144BFF-960C-5A32-A5F0-600A5D6325AF}"/>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DDAD646C-1DC4-94A7-DFB9-D87B2C715FCD}"/>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6FFB0262-0D14-5115-80B1-B244A10E3770}"/>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6B1482B0-27EA-FCB0-6594-2D46CB944C0D}"/>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652E861C-67A1-4433-FF68-A93086358BE6}"/>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1924D7E-06EB-E374-6576-25E703A8FF4C}"/>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6411744C-FCB0-7A64-C2BA-359A9F64D844}"/>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109A84DA-5187-F5E3-BF1B-999FFB675D8A}"/>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254B4035-4E28-78E4-E48E-9136E950E99C}"/>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66566EA9-F8A5-7E31-512E-4D27A13FC8C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9D0C5107-4BD0-4F74-30E3-E7090C0AC0DE}"/>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11</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5D07D927-29CC-D37A-FCC9-593E3C4EDE02}"/>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DC8CEE89-CFCD-4426-868E-EEE5FC72598B}"/>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1B89386D-92A7-A82D-762C-5F08EDEF8023}"/>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5539F8DC-B537-6115-5546-8DD984D478E7}"/>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911560E7-9373-C908-45C1-EEEC6776E5D5}"/>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3663A0D6-3541-9DBA-C040-DD9468AD805E}"/>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3BFCE258-8B2B-49A7-AECE-5C62F8B37E0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4" name="正方形/長方形 33">
            <a:extLst>
              <a:ext uri="{FF2B5EF4-FFF2-40B4-BE49-F238E27FC236}">
                <a16:creationId xmlns:a16="http://schemas.microsoft.com/office/drawing/2014/main" id="{014122EA-E8A4-BC94-8D31-CE96C2BE1C0B}"/>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における</a:t>
            </a:r>
            <a:r>
              <a:rPr kumimoji="1" lang="zh-TW" altLang="en-US" sz="1200" b="1">
                <a:solidFill>
                  <a:schemeClr val="tx2"/>
                </a:solidFill>
                <a:latin typeface="Meiryo UI" panose="020B0604030504040204" pitchFamily="50" charset="-128"/>
                <a:ea typeface="Meiryo UI" panose="020B0604030504040204" pitchFamily="50" charset="-128"/>
              </a:rPr>
              <a:t>申請者（</a:t>
            </a:r>
            <a:r>
              <a:rPr kumimoji="1" lang="ja-JP" altLang="en-US" sz="1200" b="1">
                <a:solidFill>
                  <a:schemeClr val="tx2"/>
                </a:solidFill>
                <a:latin typeface="Meiryo UI" panose="020B0604030504040204" pitchFamily="50" charset="-128"/>
                <a:ea typeface="Meiryo UI" panose="020B0604030504040204" pitchFamily="50" charset="-128"/>
              </a:rPr>
              <a:t>共同申請者</a:t>
            </a:r>
            <a:r>
              <a:rPr kumimoji="1" lang="zh-TW" altLang="en-US"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推進体制</a:t>
            </a:r>
          </a:p>
        </p:txBody>
      </p:sp>
      <p:graphicFrame>
        <p:nvGraphicFramePr>
          <p:cNvPr id="73" name="表 72">
            <a:extLst>
              <a:ext uri="{FF2B5EF4-FFF2-40B4-BE49-F238E27FC236}">
                <a16:creationId xmlns:a16="http://schemas.microsoft.com/office/drawing/2014/main" id="{386DBF20-9375-78FB-9A3A-2076C597700D}"/>
              </a:ext>
            </a:extLst>
          </p:cNvPr>
          <p:cNvGraphicFramePr>
            <a:graphicFrameLocks noGrp="1"/>
          </p:cNvGraphicFramePr>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5720" indent="0" algn="l" rtl="0" eaLnBrk="1" fontAlgn="ctr" latinLnBrk="0" hangingPunct="1">
                        <a:spcBef>
                          <a:spcPts val="0"/>
                        </a:spcBef>
                        <a:spcAft>
                          <a:spcPts val="0"/>
                        </a:spcAft>
                        <a:buFont typeface="Arial" panose="020B0604020202020204" pitchFamily="34" charset="0"/>
                        <a:buNone/>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Y</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Z</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dirty="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76" name="正方形/長方形 75">
            <a:extLst>
              <a:ext uri="{FF2B5EF4-FFF2-40B4-BE49-F238E27FC236}">
                <a16:creationId xmlns:a16="http://schemas.microsoft.com/office/drawing/2014/main" id="{F09AC720-6CB1-65C6-0001-89E417B1584B}"/>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Y</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Z</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77" name="正方形/長方形 76">
            <a:extLst>
              <a:ext uri="{FF2B5EF4-FFF2-40B4-BE49-F238E27FC236}">
                <a16:creationId xmlns:a16="http://schemas.microsoft.com/office/drawing/2014/main" id="{B65C1FA8-773E-E484-1FB1-30539ABD6C29}"/>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78" name="正方形/長方形 77">
            <a:extLst>
              <a:ext uri="{FF2B5EF4-FFF2-40B4-BE49-F238E27FC236}">
                <a16:creationId xmlns:a16="http://schemas.microsoft.com/office/drawing/2014/main" id="{9139ADD5-E41A-DAB8-FAD4-3B5B360951C6}"/>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80" name="コネクタ: カギ線 79">
            <a:extLst>
              <a:ext uri="{FF2B5EF4-FFF2-40B4-BE49-F238E27FC236}">
                <a16:creationId xmlns:a16="http://schemas.microsoft.com/office/drawing/2014/main" id="{95C76887-4493-EA73-5743-46A871F7B415}"/>
              </a:ext>
            </a:extLst>
          </p:cNvPr>
          <p:cNvCxnSpPr>
            <a:cxnSpLocks/>
            <a:stCxn id="76" idx="3"/>
            <a:endCxn id="78"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81" name="直線矢印コネクタ 80">
            <a:extLst>
              <a:ext uri="{FF2B5EF4-FFF2-40B4-BE49-F238E27FC236}">
                <a16:creationId xmlns:a16="http://schemas.microsoft.com/office/drawing/2014/main" id="{6AFE824D-EDC2-22ED-9D44-5E035711904D}"/>
              </a:ext>
            </a:extLst>
          </p:cNvPr>
          <p:cNvCxnSpPr>
            <a:cxnSpLocks/>
            <a:stCxn id="76" idx="3"/>
            <a:endCxn id="77"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84" name="正方形/長方形 83">
            <a:extLst>
              <a:ext uri="{FF2B5EF4-FFF2-40B4-BE49-F238E27FC236}">
                <a16:creationId xmlns:a16="http://schemas.microsoft.com/office/drawing/2014/main" id="{CD3F876A-CE10-BF37-3BC9-64F96E01B484}"/>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85" name="直線矢印コネクタ 84">
            <a:extLst>
              <a:ext uri="{FF2B5EF4-FFF2-40B4-BE49-F238E27FC236}">
                <a16:creationId xmlns:a16="http://schemas.microsoft.com/office/drawing/2014/main" id="{30EFCAA0-109F-0B8F-DD88-B719291835B5}"/>
              </a:ext>
            </a:extLst>
          </p:cNvPr>
          <p:cNvCxnSpPr>
            <a:cxnSpLocks/>
            <a:endCxn id="76"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86" name="正方形/長方形 85">
            <a:extLst>
              <a:ext uri="{FF2B5EF4-FFF2-40B4-BE49-F238E27FC236}">
                <a16:creationId xmlns:a16="http://schemas.microsoft.com/office/drawing/2014/main" id="{7A7DE532-F4D7-D65F-8C5A-C911C9CE86BC}"/>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4D25263D-CB81-D45C-A825-1E7CC76E1955}"/>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91C72FC1-786D-BF41-5683-06FF8288336E}"/>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89" name="正方形/長方形 88">
            <a:extLst>
              <a:ext uri="{FF2B5EF4-FFF2-40B4-BE49-F238E27FC236}">
                <a16:creationId xmlns:a16="http://schemas.microsoft.com/office/drawing/2014/main" id="{8F02C918-AED9-99D5-9F55-FA16089C68F7}"/>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90" name="直線矢印コネクタ 89">
            <a:extLst>
              <a:ext uri="{FF2B5EF4-FFF2-40B4-BE49-F238E27FC236}">
                <a16:creationId xmlns:a16="http://schemas.microsoft.com/office/drawing/2014/main" id="{A1DF9136-641E-0D2C-9F0D-7754DB5C8A7A}"/>
              </a:ext>
            </a:extLst>
          </p:cNvPr>
          <p:cNvCxnSpPr>
            <a:cxnSpLocks/>
            <a:stCxn id="76" idx="2"/>
            <a:endCxn id="89"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43" name="正方形/長方形 42">
            <a:extLst>
              <a:ext uri="{FF2B5EF4-FFF2-40B4-BE49-F238E27FC236}">
                <a16:creationId xmlns:a16="http://schemas.microsoft.com/office/drawing/2014/main" id="{B6769264-6A51-D298-AA3C-76328F894232}"/>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B2D6F50E-2DDD-52F5-70BB-7141AF43A970}"/>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06733323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E76B731-1DAC-1317-84FC-775180FCB299}"/>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6B201AA-AE86-A3CA-7214-CFAD39BE6F4C}"/>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D19559E2-C2BE-EC86-C62F-08A73D1195C5}"/>
              </a:ext>
            </a:extLst>
          </p:cNvPr>
          <p:cNvSpPr>
            <a:spLocks noGrp="1"/>
          </p:cNvSpPr>
          <p:nvPr>
            <p:ph type="body" sz="quarter" idx="17"/>
          </p:nvPr>
        </p:nvSpPr>
        <p:spPr/>
        <p:txBody>
          <a:bodyPr/>
          <a:lstStyle/>
          <a:p>
            <a:r>
              <a:rPr kumimoji="1" lang="en-GB" altLang="ja-JP"/>
              <a:t>3-6. </a:t>
            </a:r>
            <a:r>
              <a:rPr kumimoji="1" lang="ja-JP" altLang="en-US"/>
              <a:t>実施体制等 </a:t>
            </a:r>
            <a:r>
              <a:rPr kumimoji="1" lang="en-US" altLang="ja-JP"/>
              <a:t>4/7</a:t>
            </a:r>
            <a:endParaRPr kumimoji="1" lang="en-GB" altLang="ja-JP"/>
          </a:p>
        </p:txBody>
      </p:sp>
      <p:sp>
        <p:nvSpPr>
          <p:cNvPr id="5" name="正方形/長方形 4">
            <a:extLst>
              <a:ext uri="{FF2B5EF4-FFF2-40B4-BE49-F238E27FC236}">
                <a16:creationId xmlns:a16="http://schemas.microsoft.com/office/drawing/2014/main" id="{FB979AD7-6BF2-007D-F9B2-4AF513664107}"/>
              </a:ext>
            </a:extLst>
          </p:cNvPr>
          <p:cNvSpPr/>
          <p:nvPr/>
        </p:nvSpPr>
        <p:spPr>
          <a:xfrm>
            <a:off x="510777" y="1495322"/>
            <a:ext cx="1584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実証実施体制図</a:t>
            </a:r>
          </a:p>
        </p:txBody>
      </p:sp>
      <p:grpSp>
        <p:nvGrpSpPr>
          <p:cNvPr id="80" name="グループ化 79">
            <a:extLst>
              <a:ext uri="{FF2B5EF4-FFF2-40B4-BE49-F238E27FC236}">
                <a16:creationId xmlns:a16="http://schemas.microsoft.com/office/drawing/2014/main" id="{AC27D392-9B3A-8C76-798F-44ACE1A7A179}"/>
              </a:ext>
            </a:extLst>
          </p:cNvPr>
          <p:cNvGrpSpPr/>
          <p:nvPr/>
        </p:nvGrpSpPr>
        <p:grpSpPr>
          <a:xfrm>
            <a:off x="512779" y="5949"/>
            <a:ext cx="6320145" cy="216000"/>
            <a:chOff x="512779" y="5949"/>
            <a:chExt cx="6320145" cy="216000"/>
          </a:xfrm>
        </p:grpSpPr>
        <p:sp>
          <p:nvSpPr>
            <p:cNvPr id="81" name="正方形/長方形 80">
              <a:extLst>
                <a:ext uri="{FF2B5EF4-FFF2-40B4-BE49-F238E27FC236}">
                  <a16:creationId xmlns:a16="http://schemas.microsoft.com/office/drawing/2014/main" id="{53B12ACC-BB8F-48BB-AEDB-2A3D72D1811E}"/>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2" name="正方形/長方形 81">
              <a:extLst>
                <a:ext uri="{FF2B5EF4-FFF2-40B4-BE49-F238E27FC236}">
                  <a16:creationId xmlns:a16="http://schemas.microsoft.com/office/drawing/2014/main" id="{C9EA486E-2FFB-B0A6-2F11-CA0EF3DC3C88}"/>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4" name="正方形/長方形 83">
              <a:extLst>
                <a:ext uri="{FF2B5EF4-FFF2-40B4-BE49-F238E27FC236}">
                  <a16:creationId xmlns:a16="http://schemas.microsoft.com/office/drawing/2014/main" id="{36D248AD-E802-64C0-370B-5E31C2272720}"/>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F37BD00D-04D9-ACE5-7C87-BBFCCB38CEB6}"/>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C51D1F1A-1F1B-0570-B6EF-9847D6416858}"/>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F4048B24-42D0-5C83-1695-163CE36F3D8E}"/>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3F8A81B2-B2E5-CBA2-0B1F-108373735EDC}"/>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206EDFC9-C40B-6387-3097-C7FA14449853}"/>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89FA14F3-837A-DC1D-E2CF-D204F2C3C8AC}"/>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148E4623-C652-0541-822F-45C6661B3CB5}"/>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7DA673ED-1CEB-AA1F-A030-5735266F4E1D}"/>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AD331947-DB15-AB77-B3D0-83CBA125D945}"/>
                </a:ext>
              </a:extLst>
            </p:cNvPr>
            <p:cNvSpPr/>
            <p:nvPr/>
          </p:nvSpPr>
          <p:spPr>
            <a:xfrm>
              <a:off x="4325588"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11</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88267665-1A87-828E-2790-3A0AB40AB4C1}"/>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A2362A4D-75EB-9B4B-8E86-3B03928742E3}"/>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3124A48F-0D67-0249-DE91-42545C9DAA18}"/>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1402E039-488A-AC33-13C4-3926A22328BE}"/>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2408B0E6-D3A9-A786-98E8-FAA677875B14}"/>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437BB12A-52D1-E895-EC7A-1CD8E6C20F05}"/>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1A06A5E3-E386-17D7-6D23-3E6F94E8E985}"/>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grpSp>
        <p:nvGrpSpPr>
          <p:cNvPr id="48" name="グループ化 47">
            <a:extLst>
              <a:ext uri="{FF2B5EF4-FFF2-40B4-BE49-F238E27FC236}">
                <a16:creationId xmlns:a16="http://schemas.microsoft.com/office/drawing/2014/main" id="{C8C946B8-2B46-E0A0-B806-10CDE18643C2}"/>
              </a:ext>
            </a:extLst>
          </p:cNvPr>
          <p:cNvGrpSpPr/>
          <p:nvPr/>
        </p:nvGrpSpPr>
        <p:grpSpPr>
          <a:xfrm>
            <a:off x="510777" y="1881455"/>
            <a:ext cx="8884050" cy="1547545"/>
            <a:chOff x="719963" y="1881455"/>
            <a:chExt cx="8596052" cy="1547545"/>
          </a:xfrm>
        </p:grpSpPr>
        <p:sp>
          <p:nvSpPr>
            <p:cNvPr id="49" name="テキスト プレースホルダー 2">
              <a:extLst>
                <a:ext uri="{FF2B5EF4-FFF2-40B4-BE49-F238E27FC236}">
                  <a16:creationId xmlns:a16="http://schemas.microsoft.com/office/drawing/2014/main" id="{4A53D828-0D24-30A4-4F2D-72F7B13BB05F}"/>
                </a:ext>
              </a:extLst>
            </p:cNvPr>
            <p:cNvSpPr txBox="1">
              <a:spLocks/>
            </p:cNvSpPr>
            <p:nvPr/>
          </p:nvSpPr>
          <p:spPr>
            <a:xfrm>
              <a:off x="72006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補助事業者</a:t>
              </a:r>
              <a:endParaRPr kumimoji="1" lang="en-US" altLang="ja-JP" sz="1200" b="1"/>
            </a:p>
          </p:txBody>
        </p:sp>
        <p:sp>
          <p:nvSpPr>
            <p:cNvPr id="50" name="テキスト プレースホルダー 2">
              <a:extLst>
                <a:ext uri="{FF2B5EF4-FFF2-40B4-BE49-F238E27FC236}">
                  <a16:creationId xmlns:a16="http://schemas.microsoft.com/office/drawing/2014/main" id="{9172D62A-46F0-AD7D-FD07-9B815C339AD0}"/>
                </a:ext>
              </a:extLst>
            </p:cNvPr>
            <p:cNvSpPr txBox="1">
              <a:spLocks/>
            </p:cNvSpPr>
            <p:nvPr/>
          </p:nvSpPr>
          <p:spPr>
            <a:xfrm>
              <a:off x="2979384"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委託先</a:t>
              </a:r>
              <a:endParaRPr kumimoji="1" lang="en-US" altLang="ja-JP" sz="1200" b="1"/>
            </a:p>
          </p:txBody>
        </p:sp>
        <p:sp>
          <p:nvSpPr>
            <p:cNvPr id="51" name="テキスト プレースホルダー 2">
              <a:extLst>
                <a:ext uri="{FF2B5EF4-FFF2-40B4-BE49-F238E27FC236}">
                  <a16:creationId xmlns:a16="http://schemas.microsoft.com/office/drawing/2014/main" id="{84AA5E3B-6E1B-0E14-FDC6-747976FA62E0}"/>
                </a:ext>
              </a:extLst>
            </p:cNvPr>
            <p:cNvSpPr txBox="1">
              <a:spLocks/>
            </p:cNvSpPr>
            <p:nvPr/>
          </p:nvSpPr>
          <p:spPr>
            <a:xfrm>
              <a:off x="523869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再委託先</a:t>
              </a:r>
              <a:endParaRPr kumimoji="1" lang="en-US" altLang="ja-JP" sz="1200" b="1"/>
            </a:p>
          </p:txBody>
        </p:sp>
        <p:sp>
          <p:nvSpPr>
            <p:cNvPr id="52" name="テキスト プレースホルダー 2">
              <a:extLst>
                <a:ext uri="{FF2B5EF4-FFF2-40B4-BE49-F238E27FC236}">
                  <a16:creationId xmlns:a16="http://schemas.microsoft.com/office/drawing/2014/main" id="{E65E1876-6AB6-7272-9BCF-3CB659F1FF8A}"/>
                </a:ext>
              </a:extLst>
            </p:cNvPr>
            <p:cNvSpPr txBox="1">
              <a:spLocks/>
            </p:cNvSpPr>
            <p:nvPr/>
          </p:nvSpPr>
          <p:spPr>
            <a:xfrm>
              <a:off x="7498015"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再々委託先</a:t>
              </a:r>
              <a:endParaRPr kumimoji="1" lang="en-US" altLang="ja-JP" sz="1200" b="1"/>
            </a:p>
          </p:txBody>
        </p:sp>
        <p:sp>
          <p:nvSpPr>
            <p:cNvPr id="53" name="正方形/長方形 52">
              <a:extLst>
                <a:ext uri="{FF2B5EF4-FFF2-40B4-BE49-F238E27FC236}">
                  <a16:creationId xmlns:a16="http://schemas.microsoft.com/office/drawing/2014/main" id="{BE8C43EA-A284-00CB-E640-FFBC1E8DD587}"/>
                </a:ext>
              </a:extLst>
            </p:cNvPr>
            <p:cNvSpPr/>
            <p:nvPr/>
          </p:nvSpPr>
          <p:spPr>
            <a:xfrm>
              <a:off x="719963" y="2147422"/>
              <a:ext cx="1818106" cy="362931"/>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A</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（幹事法人）</a:t>
              </a:r>
              <a:endParaRPr kumimoji="1" lang="en-US" altLang="ja-JP" sz="1200" b="1">
                <a:solidFill>
                  <a:schemeClr val="tx1"/>
                </a:solidFill>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D797A884-E49F-8DB4-9EF8-D410917AF512}"/>
                </a:ext>
              </a:extLst>
            </p:cNvPr>
            <p:cNvSpPr/>
            <p:nvPr/>
          </p:nvSpPr>
          <p:spPr>
            <a:xfrm>
              <a:off x="719963" y="3066069"/>
              <a:ext cx="1818000"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B</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（共同申請者）</a:t>
              </a:r>
            </a:p>
          </p:txBody>
        </p:sp>
        <p:sp>
          <p:nvSpPr>
            <p:cNvPr id="60" name="正方形/長方形 59">
              <a:extLst>
                <a:ext uri="{FF2B5EF4-FFF2-40B4-BE49-F238E27FC236}">
                  <a16:creationId xmlns:a16="http://schemas.microsoft.com/office/drawing/2014/main" id="{072C9068-357F-6867-908B-0F519B6B072F}"/>
                </a:ext>
              </a:extLst>
            </p:cNvPr>
            <p:cNvSpPr/>
            <p:nvPr/>
          </p:nvSpPr>
          <p:spPr>
            <a:xfrm>
              <a:off x="2979278"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C</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1" name="直線コネクタ 60">
              <a:extLst>
                <a:ext uri="{FF2B5EF4-FFF2-40B4-BE49-F238E27FC236}">
                  <a16:creationId xmlns:a16="http://schemas.microsoft.com/office/drawing/2014/main" id="{29FF725C-55AC-B5CB-A183-8AB1F3E8A159}"/>
                </a:ext>
              </a:extLst>
            </p:cNvPr>
            <p:cNvCxnSpPr>
              <a:cxnSpLocks/>
              <a:stCxn id="60" idx="1"/>
              <a:endCxn id="53" idx="3"/>
            </p:cNvCxnSpPr>
            <p:nvPr/>
          </p:nvCxnSpPr>
          <p:spPr>
            <a:xfrm flipH="1">
              <a:off x="2538069"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62" name="正方形/長方形 61">
              <a:extLst>
                <a:ext uri="{FF2B5EF4-FFF2-40B4-BE49-F238E27FC236}">
                  <a16:creationId xmlns:a16="http://schemas.microsoft.com/office/drawing/2014/main" id="{BECC78DE-6B8A-5A5A-1405-938CFB2A8DC9}"/>
                </a:ext>
              </a:extLst>
            </p:cNvPr>
            <p:cNvSpPr/>
            <p:nvPr/>
          </p:nvSpPr>
          <p:spPr>
            <a:xfrm>
              <a:off x="2979278"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D</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3" name="直線コネクタ 82">
              <a:extLst>
                <a:ext uri="{FF2B5EF4-FFF2-40B4-BE49-F238E27FC236}">
                  <a16:creationId xmlns:a16="http://schemas.microsoft.com/office/drawing/2014/main" id="{6261BEB1-601F-722C-DCC3-C8684EC0A3CC}"/>
                </a:ext>
              </a:extLst>
            </p:cNvPr>
            <p:cNvCxnSpPr>
              <a:cxnSpLocks/>
              <a:stCxn id="53" idx="3"/>
              <a:endCxn id="62" idx="1"/>
            </p:cNvCxnSpPr>
            <p:nvPr/>
          </p:nvCxnSpPr>
          <p:spPr>
            <a:xfrm>
              <a:off x="2538069"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64" name="正方形/長方形 63">
              <a:extLst>
                <a:ext uri="{FF2B5EF4-FFF2-40B4-BE49-F238E27FC236}">
                  <a16:creationId xmlns:a16="http://schemas.microsoft.com/office/drawing/2014/main" id="{F14073BF-B744-22C1-6B9F-F1403A9E1898}"/>
                </a:ext>
              </a:extLst>
            </p:cNvPr>
            <p:cNvSpPr/>
            <p:nvPr/>
          </p:nvSpPr>
          <p:spPr>
            <a:xfrm>
              <a:off x="5238593"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E</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65" name="正方形/長方形 64">
              <a:extLst>
                <a:ext uri="{FF2B5EF4-FFF2-40B4-BE49-F238E27FC236}">
                  <a16:creationId xmlns:a16="http://schemas.microsoft.com/office/drawing/2014/main" id="{14D39154-6F90-4F7D-FD31-30B0167BDFCA}"/>
                </a:ext>
              </a:extLst>
            </p:cNvPr>
            <p:cNvSpPr/>
            <p:nvPr/>
          </p:nvSpPr>
          <p:spPr>
            <a:xfrm>
              <a:off x="5238593"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F</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66" name="正方形/長方形 65">
              <a:extLst>
                <a:ext uri="{FF2B5EF4-FFF2-40B4-BE49-F238E27FC236}">
                  <a16:creationId xmlns:a16="http://schemas.microsoft.com/office/drawing/2014/main" id="{2D513488-A16F-3C2C-F5CE-3E00FA8356F0}"/>
                </a:ext>
              </a:extLst>
            </p:cNvPr>
            <p:cNvSpPr/>
            <p:nvPr/>
          </p:nvSpPr>
          <p:spPr>
            <a:xfrm>
              <a:off x="7497909"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G</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7" name="直線コネクタ 66">
              <a:extLst>
                <a:ext uri="{FF2B5EF4-FFF2-40B4-BE49-F238E27FC236}">
                  <a16:creationId xmlns:a16="http://schemas.microsoft.com/office/drawing/2014/main" id="{A70B43EE-F54A-7F15-09B3-AD5493A1C553}"/>
                </a:ext>
              </a:extLst>
            </p:cNvPr>
            <p:cNvCxnSpPr>
              <a:cxnSpLocks/>
              <a:stCxn id="64" idx="1"/>
              <a:endCxn id="60" idx="3"/>
            </p:cNvCxnSpPr>
            <p:nvPr/>
          </p:nvCxnSpPr>
          <p:spPr>
            <a:xfrm flipH="1">
              <a:off x="4797384"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68" name="直線コネクタ 67">
              <a:extLst>
                <a:ext uri="{FF2B5EF4-FFF2-40B4-BE49-F238E27FC236}">
                  <a16:creationId xmlns:a16="http://schemas.microsoft.com/office/drawing/2014/main" id="{4B39B31A-C724-72A8-3B04-9737D040E435}"/>
                </a:ext>
              </a:extLst>
            </p:cNvPr>
            <p:cNvCxnSpPr>
              <a:cxnSpLocks/>
              <a:stCxn id="66" idx="1"/>
              <a:endCxn id="64" idx="3"/>
            </p:cNvCxnSpPr>
            <p:nvPr/>
          </p:nvCxnSpPr>
          <p:spPr>
            <a:xfrm flipH="1">
              <a:off x="7056699" y="2328888"/>
              <a:ext cx="44121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69" name="直線コネクタ 82">
              <a:extLst>
                <a:ext uri="{FF2B5EF4-FFF2-40B4-BE49-F238E27FC236}">
                  <a16:creationId xmlns:a16="http://schemas.microsoft.com/office/drawing/2014/main" id="{856C75F9-2486-72C6-0095-81B5A25F4DBB}"/>
                </a:ext>
              </a:extLst>
            </p:cNvPr>
            <p:cNvCxnSpPr>
              <a:cxnSpLocks/>
              <a:stCxn id="60" idx="3"/>
              <a:endCxn id="65" idx="1"/>
            </p:cNvCxnSpPr>
            <p:nvPr/>
          </p:nvCxnSpPr>
          <p:spPr>
            <a:xfrm>
              <a:off x="4797384"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70" name="正方形/長方形 69">
              <a:extLst>
                <a:ext uri="{FF2B5EF4-FFF2-40B4-BE49-F238E27FC236}">
                  <a16:creationId xmlns:a16="http://schemas.microsoft.com/office/drawing/2014/main" id="{05A592AA-F5E0-0F8E-A5B9-9C1996ADCE73}"/>
                </a:ext>
              </a:extLst>
            </p:cNvPr>
            <p:cNvSpPr/>
            <p:nvPr/>
          </p:nvSpPr>
          <p:spPr>
            <a:xfrm>
              <a:off x="2979278" y="3066069"/>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H</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71" name="直線コネクタ 70">
              <a:extLst>
                <a:ext uri="{FF2B5EF4-FFF2-40B4-BE49-F238E27FC236}">
                  <a16:creationId xmlns:a16="http://schemas.microsoft.com/office/drawing/2014/main" id="{96EF64C3-7E4F-1DA7-45E0-E45680C0A64A}"/>
                </a:ext>
              </a:extLst>
            </p:cNvPr>
            <p:cNvCxnSpPr>
              <a:cxnSpLocks/>
              <a:stCxn id="70" idx="1"/>
              <a:endCxn id="54" idx="3"/>
            </p:cNvCxnSpPr>
            <p:nvPr/>
          </p:nvCxnSpPr>
          <p:spPr>
            <a:xfrm flipH="1">
              <a:off x="2537963" y="3247535"/>
              <a:ext cx="441315"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grpSp>
      <p:graphicFrame>
        <p:nvGraphicFramePr>
          <p:cNvPr id="73" name="Content Placeholder 20">
            <a:extLst>
              <a:ext uri="{FF2B5EF4-FFF2-40B4-BE49-F238E27FC236}">
                <a16:creationId xmlns:a16="http://schemas.microsoft.com/office/drawing/2014/main" id="{3B77F618-F342-6AF7-57FB-F22BB010C886}"/>
              </a:ext>
            </a:extLst>
          </p:cNvPr>
          <p:cNvGraphicFramePr>
            <a:graphicFrameLocks/>
          </p:cNvGraphicFramePr>
          <p:nvPr/>
        </p:nvGraphicFramePr>
        <p:xfrm>
          <a:off x="512291" y="3567869"/>
          <a:ext cx="8891587" cy="3012588"/>
        </p:xfrm>
        <a:graphic>
          <a:graphicData uri="http://schemas.openxmlformats.org/drawingml/2006/table">
            <a:tbl>
              <a:tblPr firstRow="1" bandRow="1"/>
              <a:tblGrid>
                <a:gridCol w="358566">
                  <a:extLst>
                    <a:ext uri="{9D8B030D-6E8A-4147-A177-3AD203B41FA5}">
                      <a16:colId xmlns:a16="http://schemas.microsoft.com/office/drawing/2014/main" val="2929430388"/>
                    </a:ext>
                  </a:extLst>
                </a:gridCol>
                <a:gridCol w="1012372">
                  <a:extLst>
                    <a:ext uri="{9D8B030D-6E8A-4147-A177-3AD203B41FA5}">
                      <a16:colId xmlns:a16="http://schemas.microsoft.com/office/drawing/2014/main" val="20000"/>
                    </a:ext>
                  </a:extLst>
                </a:gridCol>
                <a:gridCol w="762000">
                  <a:extLst>
                    <a:ext uri="{9D8B030D-6E8A-4147-A177-3AD203B41FA5}">
                      <a16:colId xmlns:a16="http://schemas.microsoft.com/office/drawing/2014/main" val="2007320057"/>
                    </a:ext>
                  </a:extLst>
                </a:gridCol>
                <a:gridCol w="2252883">
                  <a:extLst>
                    <a:ext uri="{9D8B030D-6E8A-4147-A177-3AD203B41FA5}">
                      <a16:colId xmlns:a16="http://schemas.microsoft.com/office/drawing/2014/main" val="20001"/>
                    </a:ext>
                  </a:extLst>
                </a:gridCol>
                <a:gridCol w="2252883">
                  <a:extLst>
                    <a:ext uri="{9D8B030D-6E8A-4147-A177-3AD203B41FA5}">
                      <a16:colId xmlns:a16="http://schemas.microsoft.com/office/drawing/2014/main" val="3312083660"/>
                    </a:ext>
                  </a:extLst>
                </a:gridCol>
                <a:gridCol w="2252883">
                  <a:extLst>
                    <a:ext uri="{9D8B030D-6E8A-4147-A177-3AD203B41FA5}">
                      <a16:colId xmlns:a16="http://schemas.microsoft.com/office/drawing/2014/main" val="555952917"/>
                    </a:ext>
                  </a:extLst>
                </a:gridCol>
              </a:tblGrid>
              <a:tr h="324000">
                <a:tc>
                  <a:txBody>
                    <a:bodyPr/>
                    <a:lstStyle/>
                    <a:p>
                      <a:pPr algn="ctr"/>
                      <a:r>
                        <a:rPr lang="ja-JP" altLang="en-US" sz="1050" b="1" baseline="0" dirty="0">
                          <a:solidFill>
                            <a:schemeClr val="bg1"/>
                          </a:solidFill>
                          <a:latin typeface="+mn-ea"/>
                          <a:ea typeface="+mn-ea"/>
                        </a:rPr>
                        <a:t>項番</a:t>
                      </a:r>
                      <a:endParaRPr lang="en-GB" sz="1050" b="1" baseline="0" dirty="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幹事社との</a:t>
                      </a:r>
                      <a:br>
                        <a:rPr lang="en-US" altLang="ja-JP" sz="1050" b="1" baseline="0">
                          <a:solidFill>
                            <a:schemeClr val="bg1"/>
                          </a:solidFill>
                          <a:latin typeface="+mn-ea"/>
                          <a:ea typeface="+mn-ea"/>
                        </a:rPr>
                      </a:br>
                      <a:r>
                        <a:rPr lang="ja-JP" altLang="en-US" sz="1050" b="1" baseline="0">
                          <a:solidFill>
                            <a:schemeClr val="bg1"/>
                          </a:solidFill>
                          <a:latin typeface="+mn-ea"/>
                          <a:ea typeface="+mn-ea"/>
                        </a:rPr>
                        <a:t>関係</a:t>
                      </a:r>
                      <a:endParaRPr lang="en-GB"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所在国</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業務の範囲</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事業者の専門性</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dirty="0">
                          <a:solidFill>
                            <a:schemeClr val="bg1"/>
                          </a:solidFill>
                          <a:latin typeface="+mn-ea"/>
                          <a:ea typeface="+mn-ea"/>
                        </a:rPr>
                        <a:t>現地法人の有無・</a:t>
                      </a:r>
                      <a:endParaRPr lang="en-US" altLang="ja-JP" sz="1050" b="1" baseline="0" dirty="0">
                        <a:solidFill>
                          <a:schemeClr val="bg1"/>
                        </a:solidFill>
                        <a:latin typeface="+mn-ea"/>
                        <a:ea typeface="+mn-ea"/>
                      </a:endParaRPr>
                    </a:p>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dirty="0">
                          <a:solidFill>
                            <a:schemeClr val="bg1"/>
                          </a:solidFill>
                          <a:latin typeface="+mn-ea"/>
                          <a:ea typeface="+mn-ea"/>
                        </a:rPr>
                        <a:t>現地事情に精通した人材</a:t>
                      </a:r>
                      <a:endParaRPr lang="en-US" altLang="ja-JP" sz="1050" b="1" baseline="0" dirty="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420588">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幹事法人</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共同申請者</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en-US" altLang="ja-JP" sz="1050" b="0" baseline="0">
                          <a:solidFill>
                            <a:schemeClr val="tx2"/>
                          </a:solidFill>
                          <a:latin typeface="+mn-ea"/>
                          <a:ea typeface="+mn-ea"/>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3"/>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99895732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zh-CN"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011451456"/>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728920017"/>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dirty="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290333726"/>
                  </a:ext>
                </a:extLst>
              </a:tr>
            </a:tbl>
          </a:graphicData>
        </a:graphic>
      </p:graphicFrame>
      <p:sp>
        <p:nvSpPr>
          <p:cNvPr id="74" name="フローチャート: 結合子 73">
            <a:extLst>
              <a:ext uri="{FF2B5EF4-FFF2-40B4-BE49-F238E27FC236}">
                <a16:creationId xmlns:a16="http://schemas.microsoft.com/office/drawing/2014/main" id="{70822D28-9BFC-9977-BAAA-F6941516B52C}"/>
              </a:ext>
            </a:extLst>
          </p:cNvPr>
          <p:cNvSpPr/>
          <p:nvPr/>
        </p:nvSpPr>
        <p:spPr>
          <a:xfrm>
            <a:off x="3960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7" name="フローチャート: 結合子 76">
            <a:extLst>
              <a:ext uri="{FF2B5EF4-FFF2-40B4-BE49-F238E27FC236}">
                <a16:creationId xmlns:a16="http://schemas.microsoft.com/office/drawing/2014/main" id="{B8CC7B13-AB33-CAE5-F4E2-53F643E759C9}"/>
              </a:ext>
            </a:extLst>
          </p:cNvPr>
          <p:cNvSpPr/>
          <p:nvPr/>
        </p:nvSpPr>
        <p:spPr>
          <a:xfrm>
            <a:off x="272609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8" name="フローチャート: 結合子 77">
            <a:extLst>
              <a:ext uri="{FF2B5EF4-FFF2-40B4-BE49-F238E27FC236}">
                <a16:creationId xmlns:a16="http://schemas.microsoft.com/office/drawing/2014/main" id="{9255AC58-2749-881F-DBE2-7B75B72AF0F2}"/>
              </a:ext>
            </a:extLst>
          </p:cNvPr>
          <p:cNvSpPr/>
          <p:nvPr/>
        </p:nvSpPr>
        <p:spPr>
          <a:xfrm>
            <a:off x="50611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9" name="フローチャート: 結合子 78">
            <a:extLst>
              <a:ext uri="{FF2B5EF4-FFF2-40B4-BE49-F238E27FC236}">
                <a16:creationId xmlns:a16="http://schemas.microsoft.com/office/drawing/2014/main" id="{2D26B18A-CD6A-F1FF-9976-9904E97C2FB6}"/>
              </a:ext>
            </a:extLst>
          </p:cNvPr>
          <p:cNvSpPr/>
          <p:nvPr/>
        </p:nvSpPr>
        <p:spPr>
          <a:xfrm>
            <a:off x="739611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3" name="フローチャート: 結合子 82">
            <a:extLst>
              <a:ext uri="{FF2B5EF4-FFF2-40B4-BE49-F238E27FC236}">
                <a16:creationId xmlns:a16="http://schemas.microsoft.com/office/drawing/2014/main" id="{6A0F3D2A-92BC-063D-802B-F927B4CA62F6}"/>
              </a:ext>
            </a:extLst>
          </p:cNvPr>
          <p:cNvSpPr/>
          <p:nvPr/>
        </p:nvSpPr>
        <p:spPr>
          <a:xfrm>
            <a:off x="272609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6" name="フローチャート: 結合子 85">
            <a:extLst>
              <a:ext uri="{FF2B5EF4-FFF2-40B4-BE49-F238E27FC236}">
                <a16:creationId xmlns:a16="http://schemas.microsoft.com/office/drawing/2014/main" id="{EE93422C-E440-8CA4-096A-F2EA04222020}"/>
              </a:ext>
            </a:extLst>
          </p:cNvPr>
          <p:cNvSpPr/>
          <p:nvPr/>
        </p:nvSpPr>
        <p:spPr>
          <a:xfrm>
            <a:off x="506110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2" name="フローチャート: 結合子 101">
            <a:extLst>
              <a:ext uri="{FF2B5EF4-FFF2-40B4-BE49-F238E27FC236}">
                <a16:creationId xmlns:a16="http://schemas.microsoft.com/office/drawing/2014/main" id="{D2F64DF6-F594-DEE1-F3DD-25FBCB172795}"/>
              </a:ext>
            </a:extLst>
          </p:cNvPr>
          <p:cNvSpPr/>
          <p:nvPr/>
        </p:nvSpPr>
        <p:spPr>
          <a:xfrm>
            <a:off x="272609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3" name="フローチャート: 結合子 102">
            <a:extLst>
              <a:ext uri="{FF2B5EF4-FFF2-40B4-BE49-F238E27FC236}">
                <a16:creationId xmlns:a16="http://schemas.microsoft.com/office/drawing/2014/main" id="{59A9315E-C145-14A6-1608-353482F88841}"/>
              </a:ext>
            </a:extLst>
          </p:cNvPr>
          <p:cNvSpPr/>
          <p:nvPr/>
        </p:nvSpPr>
        <p:spPr>
          <a:xfrm>
            <a:off x="39108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5" name="フローチャート: 結合子 104">
            <a:extLst>
              <a:ext uri="{FF2B5EF4-FFF2-40B4-BE49-F238E27FC236}">
                <a16:creationId xmlns:a16="http://schemas.microsoft.com/office/drawing/2014/main" id="{907FB39D-9F06-6EEB-F22C-81F034073DA9}"/>
              </a:ext>
            </a:extLst>
          </p:cNvPr>
          <p:cNvSpPr/>
          <p:nvPr/>
        </p:nvSpPr>
        <p:spPr>
          <a:xfrm>
            <a:off x="559287" y="399996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6" name="フローチャート: 結合子 105">
            <a:extLst>
              <a:ext uri="{FF2B5EF4-FFF2-40B4-BE49-F238E27FC236}">
                <a16:creationId xmlns:a16="http://schemas.microsoft.com/office/drawing/2014/main" id="{F7DFA2FD-6351-F033-0D89-376A5012CE5F}"/>
              </a:ext>
            </a:extLst>
          </p:cNvPr>
          <p:cNvSpPr/>
          <p:nvPr/>
        </p:nvSpPr>
        <p:spPr>
          <a:xfrm>
            <a:off x="559287" y="437278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7" name="フローチャート: 結合子 106">
            <a:extLst>
              <a:ext uri="{FF2B5EF4-FFF2-40B4-BE49-F238E27FC236}">
                <a16:creationId xmlns:a16="http://schemas.microsoft.com/office/drawing/2014/main" id="{92C900DE-9F56-85C1-7BC4-A242DA89CB2F}"/>
              </a:ext>
            </a:extLst>
          </p:cNvPr>
          <p:cNvSpPr/>
          <p:nvPr/>
        </p:nvSpPr>
        <p:spPr>
          <a:xfrm>
            <a:off x="559287" y="469311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9" name="フローチャート: 結合子 108">
            <a:extLst>
              <a:ext uri="{FF2B5EF4-FFF2-40B4-BE49-F238E27FC236}">
                <a16:creationId xmlns:a16="http://schemas.microsoft.com/office/drawing/2014/main" id="{63F6A346-A45D-A517-0E13-DEE2F01A8D7F}"/>
              </a:ext>
            </a:extLst>
          </p:cNvPr>
          <p:cNvSpPr/>
          <p:nvPr/>
        </p:nvSpPr>
        <p:spPr>
          <a:xfrm>
            <a:off x="559287" y="501344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0" name="フローチャート: 結合子 109">
            <a:extLst>
              <a:ext uri="{FF2B5EF4-FFF2-40B4-BE49-F238E27FC236}">
                <a16:creationId xmlns:a16="http://schemas.microsoft.com/office/drawing/2014/main" id="{9D683A7F-57C7-6CF6-821B-7C010C9B3B8F}"/>
              </a:ext>
            </a:extLst>
          </p:cNvPr>
          <p:cNvSpPr/>
          <p:nvPr/>
        </p:nvSpPr>
        <p:spPr>
          <a:xfrm>
            <a:off x="559287" y="533378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1" name="フローチャート: 結合子 110">
            <a:extLst>
              <a:ext uri="{FF2B5EF4-FFF2-40B4-BE49-F238E27FC236}">
                <a16:creationId xmlns:a16="http://schemas.microsoft.com/office/drawing/2014/main" id="{DB1DD983-D535-62AE-C9CF-4E43F9B080C3}"/>
              </a:ext>
            </a:extLst>
          </p:cNvPr>
          <p:cNvSpPr/>
          <p:nvPr/>
        </p:nvSpPr>
        <p:spPr>
          <a:xfrm>
            <a:off x="559287" y="5654115"/>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2" name="フローチャート: 結合子 111">
            <a:extLst>
              <a:ext uri="{FF2B5EF4-FFF2-40B4-BE49-F238E27FC236}">
                <a16:creationId xmlns:a16="http://schemas.microsoft.com/office/drawing/2014/main" id="{2955C573-6B5A-3FC4-23A2-407FFACA0936}"/>
              </a:ext>
            </a:extLst>
          </p:cNvPr>
          <p:cNvSpPr/>
          <p:nvPr/>
        </p:nvSpPr>
        <p:spPr>
          <a:xfrm>
            <a:off x="559287" y="59744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4" name="フローチャート: 結合子 113">
            <a:extLst>
              <a:ext uri="{FF2B5EF4-FFF2-40B4-BE49-F238E27FC236}">
                <a16:creationId xmlns:a16="http://schemas.microsoft.com/office/drawing/2014/main" id="{1CC44F37-7737-D07C-8884-4B8ADE5FD315}"/>
              </a:ext>
            </a:extLst>
          </p:cNvPr>
          <p:cNvSpPr/>
          <p:nvPr/>
        </p:nvSpPr>
        <p:spPr>
          <a:xfrm>
            <a:off x="559287" y="6294781"/>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5" name="正方形/長方形 114">
            <a:extLst>
              <a:ext uri="{FF2B5EF4-FFF2-40B4-BE49-F238E27FC236}">
                <a16:creationId xmlns:a16="http://schemas.microsoft.com/office/drawing/2014/main" id="{2803B63B-36CA-89A3-1926-AE906B73692E}"/>
              </a:ext>
            </a:extLst>
          </p:cNvPr>
          <p:cNvSpPr>
            <a:spLocks noChangeAspect="1"/>
          </p:cNvSpPr>
          <p:nvPr/>
        </p:nvSpPr>
        <p:spPr bwMode="white">
          <a:xfrm>
            <a:off x="1751673" y="2995440"/>
            <a:ext cx="738422" cy="191260"/>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ja-JP" altLang="en-US" sz="1050" b="1">
                <a:solidFill>
                  <a:schemeClr val="bg1"/>
                </a:solidFill>
              </a:rPr>
              <a:t>未設立法人</a:t>
            </a:r>
            <a:endParaRPr kumimoji="1" lang="ja-JP" altLang="en-US" sz="1000" b="1">
              <a:solidFill>
                <a:schemeClr val="bg1"/>
              </a:solidFill>
            </a:endParaRPr>
          </a:p>
        </p:txBody>
      </p:sp>
    </p:spTree>
    <p:extLst>
      <p:ext uri="{BB962C8B-B14F-4D97-AF65-F5344CB8AC3E}">
        <p14:creationId xmlns:p14="http://schemas.microsoft.com/office/powerpoint/2010/main" val="158059398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95C560F-7F34-2D3F-E580-0296BC3D8BA0}"/>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9B237D-BDB0-0320-101C-97E96CF1FBA6}"/>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2AEFA865-D117-9A57-616E-80A0DDCF6766}"/>
              </a:ext>
            </a:extLst>
          </p:cNvPr>
          <p:cNvSpPr>
            <a:spLocks noGrp="1"/>
          </p:cNvSpPr>
          <p:nvPr>
            <p:ph type="body" sz="quarter" idx="17"/>
          </p:nvPr>
        </p:nvSpPr>
        <p:spPr/>
        <p:txBody>
          <a:bodyPr/>
          <a:lstStyle/>
          <a:p>
            <a:r>
              <a:rPr kumimoji="1" lang="en-GB" altLang="ja-JP"/>
              <a:t>3-6. </a:t>
            </a:r>
            <a:r>
              <a:rPr kumimoji="1" lang="ja-JP" altLang="en-US"/>
              <a:t>実施体制等 </a:t>
            </a:r>
            <a:r>
              <a:rPr kumimoji="1" lang="en-US" altLang="ja-JP"/>
              <a:t>5/7</a:t>
            </a:r>
            <a:endParaRPr kumimoji="1" lang="en-GB" altLang="ja-JP"/>
          </a:p>
        </p:txBody>
      </p:sp>
      <p:grpSp>
        <p:nvGrpSpPr>
          <p:cNvPr id="5" name="グループ化 4">
            <a:extLst>
              <a:ext uri="{FF2B5EF4-FFF2-40B4-BE49-F238E27FC236}">
                <a16:creationId xmlns:a16="http://schemas.microsoft.com/office/drawing/2014/main" id="{A2E55179-F627-4C04-89EA-8667A3986452}"/>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E6C3146F-9F7E-2EF1-0C60-052E3B68DE7B}"/>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D24F51A9-0F21-D300-820B-8C3826E8DAE0}"/>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1FCD6EEC-BE09-ABA7-DDAC-67C23DB0B7CB}"/>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42F15B56-8EF4-8C9D-EAE9-6C8C15FEE7A0}"/>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56E2953D-6834-39DF-ADC9-882CEEFB8BFB}"/>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695667F8-968E-87E1-1ECD-71AD33604299}"/>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662BDE15-0132-E1DB-CB7A-DDB37E715B04}"/>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4CFF6750-8CA0-050A-90B0-E6A3DBA8AF2C}"/>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8A1CF12E-0B7F-9E92-B84D-2BD85DE65D51}"/>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DC43A9D6-416B-5432-F8A0-FEDDE271FC6F}"/>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85006E1D-1B93-1FB2-788E-A11725E06CD5}"/>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1749F917-2460-A596-F757-376C393FAA8D}"/>
                </a:ext>
              </a:extLst>
            </p:cNvPr>
            <p:cNvSpPr/>
            <p:nvPr/>
          </p:nvSpPr>
          <p:spPr>
            <a:xfrm>
              <a:off x="4325588"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CCF9BD52-A669-D8A1-76E1-15B5908A3D7B}"/>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110D6355-509B-CA7A-6DDE-507CACDDF699}"/>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BFF66BC3-511D-60ED-60CA-95786684CBC9}"/>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26DAD0D0-93FD-132A-0A0E-CF34C9020EA1}"/>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3DCDE84B-E9AF-CFB9-1715-0AAAA36A07A0}"/>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F308D978-2BE6-15F0-6F03-12895E2A10CF}"/>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433209E1-5CB4-423F-F51C-26B66B11A190}"/>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7" name="正方形/長方形 26">
            <a:extLst>
              <a:ext uri="{FF2B5EF4-FFF2-40B4-BE49-F238E27FC236}">
                <a16:creationId xmlns:a16="http://schemas.microsoft.com/office/drawing/2014/main" id="{7D1164F0-A895-B9EE-D5CD-B6054BAA4375}"/>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実証における</a:t>
            </a:r>
            <a:r>
              <a:rPr kumimoji="1" lang="zh-TW" altLang="en-US" sz="1200" b="1">
                <a:solidFill>
                  <a:schemeClr val="tx2"/>
                </a:solidFill>
                <a:latin typeface="Meiryo UI" panose="020B0604030504040204" pitchFamily="50" charset="-128"/>
                <a:ea typeface="Meiryo UI" panose="020B0604030504040204" pitchFamily="50" charset="-128"/>
              </a:rPr>
              <a:t>申請者（幹事法人）</a:t>
            </a:r>
            <a:r>
              <a:rPr kumimoji="1" lang="ja-JP" altLang="en-US" sz="1200" b="1">
                <a:solidFill>
                  <a:schemeClr val="tx2"/>
                </a:solidFill>
                <a:latin typeface="Meiryo UI" panose="020B0604030504040204" pitchFamily="50" charset="-128"/>
                <a:ea typeface="Meiryo UI" panose="020B0604030504040204" pitchFamily="50" charset="-128"/>
              </a:rPr>
              <a:t>推進体制</a:t>
            </a:r>
          </a:p>
        </p:txBody>
      </p:sp>
      <p:graphicFrame>
        <p:nvGraphicFramePr>
          <p:cNvPr id="3" name="表 2">
            <a:extLst>
              <a:ext uri="{FF2B5EF4-FFF2-40B4-BE49-F238E27FC236}">
                <a16:creationId xmlns:a16="http://schemas.microsoft.com/office/drawing/2014/main" id="{3FC20251-5899-FDDA-3D90-1CB05B8A8C17}"/>
              </a:ext>
            </a:extLst>
          </p:cNvPr>
          <p:cNvGraphicFramePr>
            <a:graphicFrameLocks noGrp="1"/>
          </p:cNvGraphicFramePr>
          <p:nvPr>
            <p:extLst>
              <p:ext uri="{D42A27DB-BD31-4B8C-83A1-F6EECF244321}">
                <p14:modId xmlns:p14="http://schemas.microsoft.com/office/powerpoint/2010/main" val="1061294213"/>
              </p:ext>
            </p:extLst>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C</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dirty="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25" name="正方形/長方形 24">
            <a:extLst>
              <a:ext uri="{FF2B5EF4-FFF2-40B4-BE49-F238E27FC236}">
                <a16:creationId xmlns:a16="http://schemas.microsoft.com/office/drawing/2014/main" id="{1824047E-2D38-AAA8-4306-C53A12572356}"/>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B</a:t>
            </a:r>
            <a:r>
              <a:rPr lang="ja-JP" altLang="en-US" sz="1200" i="0" u="none" strike="noStrike">
                <a:solidFill>
                  <a:schemeClr val="tx1"/>
                </a:solidFill>
                <a:effectLst/>
                <a:latin typeface="Meiryo UI" panose="020B0604030504040204" pitchFamily="50" charset="-128"/>
                <a:ea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C</a:t>
            </a:r>
            <a:r>
              <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氏</a:t>
            </a:r>
          </a:p>
        </p:txBody>
      </p:sp>
      <p:sp>
        <p:nvSpPr>
          <p:cNvPr id="30" name="正方形/長方形 29">
            <a:extLst>
              <a:ext uri="{FF2B5EF4-FFF2-40B4-BE49-F238E27FC236}">
                <a16:creationId xmlns:a16="http://schemas.microsoft.com/office/drawing/2014/main" id="{573E3997-23AC-63F9-9929-5FE616903002}"/>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31" name="正方形/長方形 30">
            <a:extLst>
              <a:ext uri="{FF2B5EF4-FFF2-40B4-BE49-F238E27FC236}">
                <a16:creationId xmlns:a16="http://schemas.microsoft.com/office/drawing/2014/main" id="{6F982ACB-ADC5-59F7-922F-C405B758B6E5}"/>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32" name="コネクタ: カギ線 31">
            <a:extLst>
              <a:ext uri="{FF2B5EF4-FFF2-40B4-BE49-F238E27FC236}">
                <a16:creationId xmlns:a16="http://schemas.microsoft.com/office/drawing/2014/main" id="{7A721A30-0081-9259-0B5C-543B35B179D2}"/>
              </a:ext>
            </a:extLst>
          </p:cNvPr>
          <p:cNvCxnSpPr>
            <a:cxnSpLocks/>
            <a:stCxn id="25" idx="3"/>
            <a:endCxn id="31"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33" name="直線矢印コネクタ 32">
            <a:extLst>
              <a:ext uri="{FF2B5EF4-FFF2-40B4-BE49-F238E27FC236}">
                <a16:creationId xmlns:a16="http://schemas.microsoft.com/office/drawing/2014/main" id="{A96EB356-FDED-423A-71CD-C0C59344E299}"/>
              </a:ext>
            </a:extLst>
          </p:cNvPr>
          <p:cNvCxnSpPr>
            <a:cxnSpLocks/>
            <a:stCxn id="25" idx="3"/>
            <a:endCxn id="30"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8237E7A4-BCC4-B31E-4755-D09967BD23A9}"/>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FB6D36ED-C528-6359-AD19-90E1C40D66EE}"/>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A</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5185BF5C-851D-1536-8412-80B58D35E0A9}"/>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37" name="直線矢印コネクタ 36">
            <a:extLst>
              <a:ext uri="{FF2B5EF4-FFF2-40B4-BE49-F238E27FC236}">
                <a16:creationId xmlns:a16="http://schemas.microsoft.com/office/drawing/2014/main" id="{1BDEE422-8E1B-912E-1220-CD35FC28DF56}"/>
              </a:ext>
            </a:extLst>
          </p:cNvPr>
          <p:cNvCxnSpPr>
            <a:cxnSpLocks/>
            <a:stCxn id="35" idx="3"/>
            <a:endCxn id="25"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38" name="正方形/長方形 37">
            <a:extLst>
              <a:ext uri="{FF2B5EF4-FFF2-40B4-BE49-F238E27FC236}">
                <a16:creationId xmlns:a16="http://schemas.microsoft.com/office/drawing/2014/main" id="{E509F3AD-0F9C-09AF-0618-069E80730510}"/>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7767A130-161E-E9C8-E291-E9365D02044A}"/>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40" name="正方形/長方形 39">
            <a:extLst>
              <a:ext uri="{FF2B5EF4-FFF2-40B4-BE49-F238E27FC236}">
                <a16:creationId xmlns:a16="http://schemas.microsoft.com/office/drawing/2014/main" id="{9F78CB7B-C523-A261-BA04-B961D29CEB29}"/>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1" name="正方形/長方形 40">
            <a:extLst>
              <a:ext uri="{FF2B5EF4-FFF2-40B4-BE49-F238E27FC236}">
                <a16:creationId xmlns:a16="http://schemas.microsoft.com/office/drawing/2014/main" id="{80F9E0CE-A82E-8FC0-E394-1B1C39BBBD9B}"/>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42" name="直線矢印コネクタ 41">
            <a:extLst>
              <a:ext uri="{FF2B5EF4-FFF2-40B4-BE49-F238E27FC236}">
                <a16:creationId xmlns:a16="http://schemas.microsoft.com/office/drawing/2014/main" id="{E8A7642B-8D09-9194-D909-C33024BC6575}"/>
              </a:ext>
            </a:extLst>
          </p:cNvPr>
          <p:cNvCxnSpPr>
            <a:cxnSpLocks/>
            <a:stCxn id="25" idx="2"/>
            <a:endCxn id="41"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43547718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1238B00-7718-D9FC-E023-5FF4107B8D0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B4D6EF1D-D677-F69E-97E8-E51C07E4E334}"/>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D3F1B87F-C8A3-435D-86DA-7AF1AAC79946}"/>
              </a:ext>
            </a:extLst>
          </p:cNvPr>
          <p:cNvSpPr>
            <a:spLocks noGrp="1"/>
          </p:cNvSpPr>
          <p:nvPr>
            <p:ph type="body" sz="quarter" idx="17"/>
          </p:nvPr>
        </p:nvSpPr>
        <p:spPr/>
        <p:txBody>
          <a:bodyPr/>
          <a:lstStyle/>
          <a:p>
            <a:r>
              <a:rPr kumimoji="1" lang="en-GB" altLang="ja-JP"/>
              <a:t>3-6. </a:t>
            </a:r>
            <a:r>
              <a:rPr kumimoji="1" lang="ja-JP" altLang="en-US"/>
              <a:t>実施体制等 </a:t>
            </a:r>
            <a:r>
              <a:rPr kumimoji="1" lang="en-US" altLang="ja-JP"/>
              <a:t>6/7</a:t>
            </a:r>
            <a:endParaRPr kumimoji="1" lang="en-GB" altLang="ja-JP"/>
          </a:p>
        </p:txBody>
      </p:sp>
      <p:grpSp>
        <p:nvGrpSpPr>
          <p:cNvPr id="5" name="グループ化 4">
            <a:extLst>
              <a:ext uri="{FF2B5EF4-FFF2-40B4-BE49-F238E27FC236}">
                <a16:creationId xmlns:a16="http://schemas.microsoft.com/office/drawing/2014/main" id="{9C0EA43F-C244-5B24-95A3-622DEE7FB428}"/>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00EC1A90-B059-BA74-E8B5-E6C2845E0CC1}"/>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E379BC30-74C5-7376-8100-BD0A8F76BF7C}"/>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320326E2-CAE6-EF9B-C31A-710CF6ACC8A9}"/>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2CFE233D-43C7-EC55-C28B-FC5981DC1A38}"/>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DC7999AF-0444-21BD-B415-D6085F7167C8}"/>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F908B2E7-9053-EA32-419A-1DFF19AA4FBA}"/>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7B5178A0-26F1-64EA-E06A-7B32541FE647}"/>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2F336C85-6594-BA08-8C5E-29D6E5A23AEC}"/>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0D7279C7-9EC2-48B5-BC29-E936EE5495E8}"/>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CAAD5385-840F-0A62-AD44-CA0F8ECFCC27}"/>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421B5E36-EE38-96BB-EF48-FFF1A46AC91A}"/>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6FBD6B2B-EC99-7CF8-78C5-1646A0AAD174}"/>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11</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E36C928C-E1D2-74DF-EB8B-86B8B45CF29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ACFD6C37-EC55-FC5D-CC2B-5D39BF937C88}"/>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8EB3ECB5-9935-728A-1870-123FA174E460}"/>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77B83436-22BC-A14C-ECB5-1CB1002CC6F8}"/>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B4AF7BEA-6DCE-D80F-1568-0DAF6D48635E}"/>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E7D9DBCB-7442-B080-468F-67512AF2D5A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9D29CE68-40E1-D688-FB3B-75D757D26377}"/>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7" name="正方形/長方形 26">
            <a:extLst>
              <a:ext uri="{FF2B5EF4-FFF2-40B4-BE49-F238E27FC236}">
                <a16:creationId xmlns:a16="http://schemas.microsoft.com/office/drawing/2014/main" id="{FE0E9B84-ABB3-DEA8-2A83-CA597D78B5B7}"/>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実証における</a:t>
            </a:r>
            <a:r>
              <a:rPr kumimoji="1" lang="zh-TW" altLang="en-US" sz="1200" b="1">
                <a:solidFill>
                  <a:schemeClr val="tx2"/>
                </a:solidFill>
                <a:latin typeface="Meiryo UI" panose="020B0604030504040204" pitchFamily="50" charset="-128"/>
                <a:ea typeface="Meiryo UI" panose="020B0604030504040204" pitchFamily="50" charset="-128"/>
              </a:rPr>
              <a:t>申請者（</a:t>
            </a:r>
            <a:r>
              <a:rPr kumimoji="1" lang="ja-JP" altLang="en-US" sz="1200" b="1">
                <a:solidFill>
                  <a:schemeClr val="tx2"/>
                </a:solidFill>
                <a:latin typeface="Meiryo UI" panose="020B0604030504040204" pitchFamily="50" charset="-128"/>
                <a:ea typeface="Meiryo UI" panose="020B0604030504040204" pitchFamily="50" charset="-128"/>
              </a:rPr>
              <a:t>共同申請者</a:t>
            </a:r>
            <a:r>
              <a:rPr kumimoji="1" lang="zh-TW" altLang="en-US"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推進体制</a:t>
            </a:r>
          </a:p>
        </p:txBody>
      </p:sp>
      <p:graphicFrame>
        <p:nvGraphicFramePr>
          <p:cNvPr id="26" name="表 25">
            <a:extLst>
              <a:ext uri="{FF2B5EF4-FFF2-40B4-BE49-F238E27FC236}">
                <a16:creationId xmlns:a16="http://schemas.microsoft.com/office/drawing/2014/main" id="{A4388735-E70C-E24C-96EB-B7B1090C4D2F}"/>
              </a:ext>
            </a:extLst>
          </p:cNvPr>
          <p:cNvGraphicFramePr>
            <a:graphicFrameLocks noGrp="1"/>
          </p:cNvGraphicFramePr>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5720" indent="0" algn="l" rtl="0" eaLnBrk="1" fontAlgn="ctr" latinLnBrk="0" hangingPunct="1">
                        <a:spcBef>
                          <a:spcPts val="0"/>
                        </a:spcBef>
                        <a:spcAft>
                          <a:spcPts val="0"/>
                        </a:spcAft>
                        <a:buFont typeface="Arial" panose="020B0604020202020204" pitchFamily="34" charset="0"/>
                        <a:buNone/>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Y</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Z</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dirty="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28" name="正方形/長方形 27">
            <a:extLst>
              <a:ext uri="{FF2B5EF4-FFF2-40B4-BE49-F238E27FC236}">
                <a16:creationId xmlns:a16="http://schemas.microsoft.com/office/drawing/2014/main" id="{BDDD9D91-D1C3-242A-C13C-3012E597CFE3}"/>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Y</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Z</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29" name="正方形/長方形 28">
            <a:extLst>
              <a:ext uri="{FF2B5EF4-FFF2-40B4-BE49-F238E27FC236}">
                <a16:creationId xmlns:a16="http://schemas.microsoft.com/office/drawing/2014/main" id="{0057BAA8-DD49-FD04-BE52-96BE8D88205A}"/>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9" name="正方形/長方形 48">
            <a:extLst>
              <a:ext uri="{FF2B5EF4-FFF2-40B4-BE49-F238E27FC236}">
                <a16:creationId xmlns:a16="http://schemas.microsoft.com/office/drawing/2014/main" id="{ED4F9749-FD0B-206A-B42E-3D49C59D27B4}"/>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50" name="コネクタ: カギ線 49">
            <a:extLst>
              <a:ext uri="{FF2B5EF4-FFF2-40B4-BE49-F238E27FC236}">
                <a16:creationId xmlns:a16="http://schemas.microsoft.com/office/drawing/2014/main" id="{81E133E5-0E12-2828-AA9A-0AC9BC3CFFCF}"/>
              </a:ext>
            </a:extLst>
          </p:cNvPr>
          <p:cNvCxnSpPr>
            <a:cxnSpLocks/>
            <a:stCxn id="28" idx="3"/>
            <a:endCxn id="49"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51" name="直線矢印コネクタ 50">
            <a:extLst>
              <a:ext uri="{FF2B5EF4-FFF2-40B4-BE49-F238E27FC236}">
                <a16:creationId xmlns:a16="http://schemas.microsoft.com/office/drawing/2014/main" id="{032DCB91-AD12-45FE-5E3D-35C2B6FFDA4F}"/>
              </a:ext>
            </a:extLst>
          </p:cNvPr>
          <p:cNvCxnSpPr>
            <a:cxnSpLocks/>
            <a:stCxn id="28" idx="3"/>
            <a:endCxn id="29"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52" name="正方形/長方形 51">
            <a:extLst>
              <a:ext uri="{FF2B5EF4-FFF2-40B4-BE49-F238E27FC236}">
                <a16:creationId xmlns:a16="http://schemas.microsoft.com/office/drawing/2014/main" id="{DC2C8FCD-0F42-912C-F1C4-7FBB1212A3D5}"/>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7F5C9CE6-2EF9-15F0-0A4B-495A80EBD69C}"/>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DF3A87AA-E5E4-4671-7D63-7C0FB4EF9597}"/>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55" name="直線矢印コネクタ 54">
            <a:extLst>
              <a:ext uri="{FF2B5EF4-FFF2-40B4-BE49-F238E27FC236}">
                <a16:creationId xmlns:a16="http://schemas.microsoft.com/office/drawing/2014/main" id="{4FD12867-A359-F5B0-1989-5B5724DC61D0}"/>
              </a:ext>
            </a:extLst>
          </p:cNvPr>
          <p:cNvCxnSpPr>
            <a:cxnSpLocks/>
            <a:stCxn id="53" idx="3"/>
            <a:endCxn id="28"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56" name="正方形/長方形 55">
            <a:extLst>
              <a:ext uri="{FF2B5EF4-FFF2-40B4-BE49-F238E27FC236}">
                <a16:creationId xmlns:a16="http://schemas.microsoft.com/office/drawing/2014/main" id="{2D7C7D57-AE02-63BC-9C7D-FE319CD42652}"/>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F546EE9A-4A48-1058-221F-828E3FE4A84F}"/>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D9E5DBC9-E4E2-0529-3C4F-F427422DBD87}"/>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a:extLst>
              <a:ext uri="{FF2B5EF4-FFF2-40B4-BE49-F238E27FC236}">
                <a16:creationId xmlns:a16="http://schemas.microsoft.com/office/drawing/2014/main" id="{41CA7EE1-6628-4728-5941-8F00FDDEA4FB}"/>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60" name="直線矢印コネクタ 59">
            <a:extLst>
              <a:ext uri="{FF2B5EF4-FFF2-40B4-BE49-F238E27FC236}">
                <a16:creationId xmlns:a16="http://schemas.microsoft.com/office/drawing/2014/main" id="{8D88E98B-09BF-F8DA-0F57-72CCD30C834C}"/>
              </a:ext>
            </a:extLst>
          </p:cNvPr>
          <p:cNvCxnSpPr>
            <a:cxnSpLocks/>
            <a:stCxn id="28" idx="2"/>
            <a:endCxn id="59"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54073268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B85A0B2-3A92-26EE-C6B7-7203336E42F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D4078-819B-319F-B032-C2C4FE1C2172}"/>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78C3FEFA-18B0-331D-9E13-809AE0CE6504}"/>
              </a:ext>
            </a:extLst>
          </p:cNvPr>
          <p:cNvSpPr>
            <a:spLocks noGrp="1"/>
          </p:cNvSpPr>
          <p:nvPr>
            <p:ph type="body" sz="quarter" idx="17"/>
          </p:nvPr>
        </p:nvSpPr>
        <p:spPr/>
        <p:txBody>
          <a:bodyPr/>
          <a:lstStyle/>
          <a:p>
            <a:r>
              <a:rPr kumimoji="1" lang="en-GB"/>
              <a:t>3-6. </a:t>
            </a:r>
            <a:r>
              <a:rPr kumimoji="1" lang="ja-JP" altLang="en-US"/>
              <a:t>実施体制等 </a:t>
            </a:r>
            <a:r>
              <a:rPr kumimoji="1" lang="en-US" altLang="ja-JP"/>
              <a:t>7/7</a:t>
            </a:r>
            <a:endParaRPr kumimoji="1" lang="en-GB"/>
          </a:p>
        </p:txBody>
      </p:sp>
      <p:cxnSp>
        <p:nvCxnSpPr>
          <p:cNvPr id="15" name="直線コネクタ 14">
            <a:extLst>
              <a:ext uri="{FF2B5EF4-FFF2-40B4-BE49-F238E27FC236}">
                <a16:creationId xmlns:a16="http://schemas.microsoft.com/office/drawing/2014/main" id="{A9D6758E-AE25-544A-1157-CEE28D3137E8}"/>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6" name="正方形/長方形 15">
            <a:extLst>
              <a:ext uri="{FF2B5EF4-FFF2-40B4-BE49-F238E27FC236}">
                <a16:creationId xmlns:a16="http://schemas.microsoft.com/office/drawing/2014/main" id="{B2E5955A-43AD-89ED-E368-D64FADCF9A30}"/>
              </a:ext>
            </a:extLst>
          </p:cNvPr>
          <p:cNvSpPr/>
          <p:nvPr/>
        </p:nvSpPr>
        <p:spPr>
          <a:xfrm>
            <a:off x="5102509" y="1495322"/>
            <a:ext cx="2952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経済産業省や中央省庁担当課との連携</a:t>
            </a:r>
          </a:p>
        </p:txBody>
      </p:sp>
      <p:sp>
        <p:nvSpPr>
          <p:cNvPr id="17" name="テキスト プレースホルダー 2">
            <a:extLst>
              <a:ext uri="{FF2B5EF4-FFF2-40B4-BE49-F238E27FC236}">
                <a16:creationId xmlns:a16="http://schemas.microsoft.com/office/drawing/2014/main" id="{2A88C718-42D6-0570-0CDF-0FBFE5D18BCA}"/>
              </a:ext>
            </a:extLst>
          </p:cNvPr>
          <p:cNvSpPr txBox="1">
            <a:spLocks/>
          </p:cNvSpPr>
          <p:nvPr/>
        </p:nvSpPr>
        <p:spPr>
          <a:xfrm>
            <a:off x="5104030" y="1849819"/>
            <a:ext cx="4291200" cy="136906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171450" indent="-171450">
              <a:buFont typeface="Arial" panose="020B0604020202020204" pitchFamily="34" charset="0"/>
              <a:buChar char="•"/>
            </a:pPr>
            <a:r>
              <a:rPr kumimoji="1" lang="ja-JP" altLang="en-US" sz="1050"/>
              <a:t>部署名：○○省 ○○○局○○○課・室</a:t>
            </a:r>
            <a:endParaRPr kumimoji="1" lang="en-US" altLang="ja-JP" sz="1050"/>
          </a:p>
          <a:p>
            <a:pPr marL="171450" indent="-171450">
              <a:buFont typeface="Arial" panose="020B0604020202020204" pitchFamily="34" charset="0"/>
              <a:buChar char="•"/>
            </a:pPr>
            <a:r>
              <a:rPr kumimoji="1" lang="ja-JP" altLang="en-US" sz="1050"/>
              <a:t>担当者名：</a:t>
            </a:r>
            <a:endParaRPr kumimoji="1" lang="en-US" altLang="ja-JP" sz="1050"/>
          </a:p>
          <a:p>
            <a:pPr marL="171450" indent="-171450">
              <a:buFont typeface="Arial" panose="020B0604020202020204" pitchFamily="34" charset="0"/>
              <a:buChar char="•"/>
            </a:pPr>
            <a:r>
              <a:rPr kumimoji="1" lang="ja-JP" altLang="en-US" sz="1050"/>
              <a:t>連絡先（メールアドレス）：</a:t>
            </a:r>
          </a:p>
          <a:p>
            <a:endParaRPr kumimoji="1" lang="en-US" altLang="ja-JP" sz="1050"/>
          </a:p>
          <a:p>
            <a:endParaRPr kumimoji="1" lang="en-US" altLang="ja-JP" sz="1050"/>
          </a:p>
          <a:p>
            <a:pPr marL="179388" indent="-179388">
              <a:buFont typeface="Arial" panose="020B0604020202020204" pitchFamily="34" charset="0"/>
              <a:buChar char="•"/>
            </a:pPr>
            <a:r>
              <a:rPr kumimoji="1" lang="ja-JP" altLang="en-US" sz="1050"/>
              <a:t>担当課・担当者からのコメント等：</a:t>
            </a:r>
            <a:br>
              <a:rPr kumimoji="1" lang="en-US" altLang="ja-JP" sz="1050"/>
            </a:br>
            <a:r>
              <a:rPr kumimoji="1" lang="en-US" altLang="ja-JP" sz="1050"/>
              <a:t>XXX</a:t>
            </a:r>
            <a:r>
              <a:rPr kumimoji="1" lang="ja-JP" altLang="en-US" sz="1050"/>
              <a:t>・・・</a:t>
            </a:r>
            <a:endParaRPr kumimoji="1" lang="en-US" altLang="ja-JP" sz="1050"/>
          </a:p>
        </p:txBody>
      </p:sp>
      <p:grpSp>
        <p:nvGrpSpPr>
          <p:cNvPr id="73" name="グループ化 72">
            <a:extLst>
              <a:ext uri="{FF2B5EF4-FFF2-40B4-BE49-F238E27FC236}">
                <a16:creationId xmlns:a16="http://schemas.microsoft.com/office/drawing/2014/main" id="{D7A1FAE2-5431-ED58-266E-A5EAB95F4262}"/>
              </a:ext>
            </a:extLst>
          </p:cNvPr>
          <p:cNvGrpSpPr/>
          <p:nvPr/>
        </p:nvGrpSpPr>
        <p:grpSpPr>
          <a:xfrm>
            <a:off x="512779" y="5949"/>
            <a:ext cx="6320145" cy="216000"/>
            <a:chOff x="512779" y="5949"/>
            <a:chExt cx="6320145" cy="216000"/>
          </a:xfrm>
        </p:grpSpPr>
        <p:sp>
          <p:nvSpPr>
            <p:cNvPr id="74" name="正方形/長方形 73">
              <a:extLst>
                <a:ext uri="{FF2B5EF4-FFF2-40B4-BE49-F238E27FC236}">
                  <a16:creationId xmlns:a16="http://schemas.microsoft.com/office/drawing/2014/main" id="{F8E696FD-9540-F84E-53E0-1CE3A83D24BA}"/>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5" name="正方形/長方形 74">
              <a:extLst>
                <a:ext uri="{FF2B5EF4-FFF2-40B4-BE49-F238E27FC236}">
                  <a16:creationId xmlns:a16="http://schemas.microsoft.com/office/drawing/2014/main" id="{4F3122C4-79EC-5DFE-E977-26792F43A1AB}"/>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76" name="正方形/長方形 75">
              <a:extLst>
                <a:ext uri="{FF2B5EF4-FFF2-40B4-BE49-F238E27FC236}">
                  <a16:creationId xmlns:a16="http://schemas.microsoft.com/office/drawing/2014/main" id="{44F3835A-39D0-CA00-C5FD-823229B10FB0}"/>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77" name="正方形/長方形 76">
              <a:extLst>
                <a:ext uri="{FF2B5EF4-FFF2-40B4-BE49-F238E27FC236}">
                  <a16:creationId xmlns:a16="http://schemas.microsoft.com/office/drawing/2014/main" id="{299A6C22-4FA8-B1B9-7608-39910CE36D31}"/>
                </a:ext>
              </a:extLst>
            </p:cNvPr>
            <p:cNvSpPr/>
            <p:nvPr/>
          </p:nvSpPr>
          <p:spPr>
            <a:xfrm>
              <a:off x="1797436"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8" name="正方形/長方形 77">
              <a:extLst>
                <a:ext uri="{FF2B5EF4-FFF2-40B4-BE49-F238E27FC236}">
                  <a16:creationId xmlns:a16="http://schemas.microsoft.com/office/drawing/2014/main" id="{05ABCE0A-354E-9151-8B3A-3E5B96281AFF}"/>
                </a:ext>
              </a:extLst>
            </p:cNvPr>
            <p:cNvSpPr/>
            <p:nvPr/>
          </p:nvSpPr>
          <p:spPr>
            <a:xfrm>
              <a:off x="2113455"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269C5970-0FBF-6AB6-5FC8-9275BC248313}"/>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8008EF20-ABBE-E583-895B-54A12B087A87}"/>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69A6925E-9024-FA8F-4230-217D40C7E8D9}"/>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4F639EC0-ACF3-F695-6D0E-77C43EB122EB}"/>
                </a:ext>
              </a:extLst>
            </p:cNvPr>
            <p:cNvSpPr/>
            <p:nvPr/>
          </p:nvSpPr>
          <p:spPr>
            <a:xfrm>
              <a:off x="3693550"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471C91E4-BC4A-EB69-B1DF-07FEAAB6CB14}"/>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50FDF8B0-5B65-B6A3-242D-69459EFD32EC}"/>
                </a:ext>
              </a:extLst>
            </p:cNvPr>
            <p:cNvSpPr/>
            <p:nvPr/>
          </p:nvSpPr>
          <p:spPr>
            <a:xfrm>
              <a:off x="4325588"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BC0F7BD2-8B84-39E4-F930-D96C063EDFA1}"/>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F1037377-A4FC-63C9-08E7-04D335915473}"/>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3183FC1B-D2B3-953E-3EF8-B12F265F1995}"/>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C15831A6-EE16-C8FC-9876-6142E3247F27}"/>
                </a:ext>
              </a:extLst>
            </p:cNvPr>
            <p:cNvSpPr/>
            <p:nvPr/>
          </p:nvSpPr>
          <p:spPr>
            <a:xfrm>
              <a:off x="558966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D126773A-BE56-66F7-C292-620174D70AB4}"/>
                </a:ext>
              </a:extLst>
            </p:cNvPr>
            <p:cNvSpPr/>
            <p:nvPr/>
          </p:nvSpPr>
          <p:spPr>
            <a:xfrm>
              <a:off x="5905683"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16</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E513A94F-AFC8-7726-B6FB-1736D1CAEA69}"/>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9153466A-99C6-4496-48D6-5CF86E0A1288}"/>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 name="正方形/長方形 2">
            <a:extLst>
              <a:ext uri="{FF2B5EF4-FFF2-40B4-BE49-F238E27FC236}">
                <a16:creationId xmlns:a16="http://schemas.microsoft.com/office/drawing/2014/main" id="{415CBCE2-E245-AB3B-10C6-421A6580955F}"/>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D7CC7A67-28DA-74E0-1996-81FF1410CD19}"/>
              </a:ext>
            </a:extLst>
          </p:cNvPr>
          <p:cNvSpPr/>
          <p:nvPr/>
        </p:nvSpPr>
        <p:spPr>
          <a:xfrm>
            <a:off x="146960" y="1519814"/>
            <a:ext cx="3616775"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1"/>
                </a:solidFill>
                <a:latin typeface="Meiryo UI" panose="020B0604030504040204" pitchFamily="50" charset="-128"/>
                <a:ea typeface="Meiryo UI" panose="020B0604030504040204" pitchFamily="50" charset="-128"/>
              </a:rPr>
              <a:t>事業実施国政府・現地企業等との協力条件・協議状況</a:t>
            </a:r>
          </a:p>
        </p:txBody>
      </p:sp>
      <p:sp>
        <p:nvSpPr>
          <p:cNvPr id="13" name="テキスト プレースホルダー 2">
            <a:extLst>
              <a:ext uri="{FF2B5EF4-FFF2-40B4-BE49-F238E27FC236}">
                <a16:creationId xmlns:a16="http://schemas.microsoft.com/office/drawing/2014/main" id="{8E9DCCEA-42AF-D551-E9EC-21467B00F3C0}"/>
              </a:ext>
            </a:extLst>
          </p:cNvPr>
          <p:cNvSpPr txBox="1">
            <a:spLocks/>
          </p:cNvSpPr>
          <p:nvPr/>
        </p:nvSpPr>
        <p:spPr>
          <a:xfrm>
            <a:off x="146959" y="1849820"/>
            <a:ext cx="4727117" cy="965863"/>
          </a:xfrm>
          <a:prstGeom prst="rect">
            <a:avLst/>
          </a:prstGeom>
          <a:solidFill>
            <a:schemeClr val="accent4"/>
          </a:solidFill>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ja-JP" altLang="en-US" sz="1050" dirty="0">
                <a:solidFill>
                  <a:schemeClr val="tx1"/>
                </a:solidFill>
              </a:rPr>
              <a:t>□　事業実施国政府・現地企業との本事業に関連する</a:t>
            </a:r>
            <a:r>
              <a:rPr kumimoji="1" lang="en-US" altLang="ja-JP" sz="1050" dirty="0">
                <a:solidFill>
                  <a:schemeClr val="tx1"/>
                </a:solidFill>
              </a:rPr>
              <a:t>MoU</a:t>
            </a:r>
            <a:r>
              <a:rPr kumimoji="1" lang="ja-JP" altLang="en-US" sz="1050" dirty="0">
                <a:solidFill>
                  <a:schemeClr val="tx1"/>
                </a:solidFill>
              </a:rPr>
              <a:t>・レター等の写しを提出した</a:t>
            </a:r>
          </a:p>
          <a:p>
            <a:r>
              <a:rPr kumimoji="1" lang="ja-JP" altLang="en-US" sz="1050" dirty="0">
                <a:solidFill>
                  <a:schemeClr val="tx1"/>
                </a:solidFill>
              </a:rPr>
              <a:t>□　事業実施国政府・現地企業との本事業に関連する</a:t>
            </a:r>
            <a:r>
              <a:rPr kumimoji="1" lang="en-US" altLang="ja-JP" sz="1050" dirty="0">
                <a:solidFill>
                  <a:schemeClr val="tx1"/>
                </a:solidFill>
              </a:rPr>
              <a:t>MoU</a:t>
            </a:r>
            <a:r>
              <a:rPr kumimoji="1" lang="ja-JP" altLang="en-US" sz="1050" dirty="0">
                <a:solidFill>
                  <a:schemeClr val="tx1"/>
                </a:solidFill>
              </a:rPr>
              <a:t>・レター等の写しを、</a:t>
            </a:r>
            <a:r>
              <a:rPr kumimoji="1" lang="en-US" altLang="ja-JP" sz="1050" dirty="0">
                <a:solidFill>
                  <a:schemeClr val="tx1"/>
                </a:solidFill>
              </a:rPr>
              <a:t>FS</a:t>
            </a:r>
            <a:r>
              <a:rPr kumimoji="1" lang="ja-JP" altLang="en-US" sz="1050" dirty="0">
                <a:solidFill>
                  <a:schemeClr val="tx1"/>
                </a:solidFill>
              </a:rPr>
              <a:t>終了</a:t>
            </a:r>
            <a:endParaRPr kumimoji="1" lang="en-US" altLang="ja-JP" sz="1050" dirty="0">
              <a:solidFill>
                <a:schemeClr val="tx1"/>
              </a:solidFill>
            </a:endParaRPr>
          </a:p>
          <a:p>
            <a:r>
              <a:rPr kumimoji="1" lang="en-US" altLang="ja-JP" sz="1050" dirty="0">
                <a:solidFill>
                  <a:schemeClr val="tx1"/>
                </a:solidFill>
              </a:rPr>
              <a:t>     </a:t>
            </a:r>
            <a:r>
              <a:rPr kumimoji="1" lang="ja-JP" altLang="en-US" sz="1050" dirty="0">
                <a:solidFill>
                  <a:schemeClr val="tx1"/>
                </a:solidFill>
              </a:rPr>
              <a:t>後に外部有識者で構成される第三者委員会の再審査後、実証事業の承認を</a:t>
            </a:r>
            <a:endParaRPr kumimoji="1" lang="en-US" altLang="ja-JP" sz="1050" dirty="0">
              <a:solidFill>
                <a:schemeClr val="tx1"/>
              </a:solidFill>
            </a:endParaRPr>
          </a:p>
          <a:p>
            <a:r>
              <a:rPr kumimoji="1" lang="en-US" altLang="ja-JP" sz="1050" dirty="0">
                <a:solidFill>
                  <a:schemeClr val="tx1"/>
                </a:solidFill>
              </a:rPr>
              <a:t>     </a:t>
            </a:r>
            <a:r>
              <a:rPr kumimoji="1" lang="ja-JP" altLang="en-US" sz="1050" dirty="0">
                <a:solidFill>
                  <a:schemeClr val="tx1"/>
                </a:solidFill>
              </a:rPr>
              <a:t>受けた日から</a:t>
            </a:r>
            <a:r>
              <a:rPr kumimoji="1" lang="en-US" altLang="ja-JP" sz="1050" dirty="0">
                <a:solidFill>
                  <a:schemeClr val="tx1"/>
                </a:solidFill>
              </a:rPr>
              <a:t>1</a:t>
            </a:r>
            <a:r>
              <a:rPr kumimoji="1" lang="ja-JP" altLang="en-US" sz="1050" dirty="0">
                <a:solidFill>
                  <a:schemeClr val="tx1"/>
                </a:solidFill>
              </a:rPr>
              <a:t>年以内に提出する</a:t>
            </a:r>
            <a:endParaRPr kumimoji="1" lang="en-US" altLang="ja-JP" sz="1050" dirty="0">
              <a:solidFill>
                <a:schemeClr val="tx1"/>
              </a:solidFill>
            </a:endParaRPr>
          </a:p>
          <a:p>
            <a:r>
              <a:rPr kumimoji="1" lang="ja-JP" altLang="en-US" sz="1050" dirty="0">
                <a:solidFill>
                  <a:schemeClr val="tx1"/>
                </a:solidFill>
              </a:rPr>
              <a:t>　   </a:t>
            </a:r>
            <a:r>
              <a:rPr kumimoji="1" lang="en-US" altLang="ja-JP" sz="1050" dirty="0">
                <a:solidFill>
                  <a:schemeClr val="tx1"/>
                </a:solidFill>
              </a:rPr>
              <a:t>【</a:t>
            </a:r>
            <a:r>
              <a:rPr kumimoji="1" lang="ja-JP" altLang="en-US" sz="1050" dirty="0">
                <a:solidFill>
                  <a:schemeClr val="tx1"/>
                </a:solidFill>
              </a:rPr>
              <a:t>提出予定日：　　　　　</a:t>
            </a:r>
            <a:r>
              <a:rPr kumimoji="1" lang="en-US" altLang="ja-JP" sz="1050" dirty="0">
                <a:solidFill>
                  <a:schemeClr val="tx1"/>
                </a:solidFill>
              </a:rPr>
              <a:t>】</a:t>
            </a:r>
          </a:p>
        </p:txBody>
      </p:sp>
      <p:sp>
        <p:nvSpPr>
          <p:cNvPr id="14" name="テキスト プレースホルダー 2">
            <a:extLst>
              <a:ext uri="{FF2B5EF4-FFF2-40B4-BE49-F238E27FC236}">
                <a16:creationId xmlns:a16="http://schemas.microsoft.com/office/drawing/2014/main" id="{D5985299-EADD-0B88-275C-22827732516B}"/>
              </a:ext>
            </a:extLst>
          </p:cNvPr>
          <p:cNvSpPr txBox="1">
            <a:spLocks/>
          </p:cNvSpPr>
          <p:nvPr/>
        </p:nvSpPr>
        <p:spPr>
          <a:xfrm>
            <a:off x="329588" y="3064355"/>
            <a:ext cx="4291200" cy="136906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dirty="0">
                <a:solidFill>
                  <a:schemeClr val="tx1"/>
                </a:solidFill>
              </a:rPr>
              <a:t>【</a:t>
            </a:r>
            <a:r>
              <a:rPr kumimoji="1" lang="ja-JP" altLang="en-US" sz="1050" dirty="0">
                <a:solidFill>
                  <a:schemeClr val="tx1"/>
                </a:solidFill>
              </a:rPr>
              <a:t>事業実施国政府・現地企業等との協議状況詳細</a:t>
            </a:r>
            <a:r>
              <a:rPr kumimoji="1" lang="en-US" altLang="ja-JP" sz="1050" dirty="0">
                <a:solidFill>
                  <a:schemeClr val="tx1"/>
                </a:solidFill>
              </a:rPr>
              <a:t>】</a:t>
            </a:r>
          </a:p>
          <a:p>
            <a:r>
              <a:rPr kumimoji="1" lang="ja-JP" altLang="en-US" sz="1050" dirty="0">
                <a:solidFill>
                  <a:schemeClr val="tx1"/>
                </a:solidFill>
              </a:rPr>
              <a:t>連携・協業予定先：</a:t>
            </a:r>
            <a:r>
              <a:rPr kumimoji="1" lang="en-US" altLang="ja-JP" sz="1050" dirty="0">
                <a:solidFill>
                  <a:schemeClr val="tx1"/>
                </a:solidFill>
              </a:rPr>
              <a:t>XXX…</a:t>
            </a:r>
          </a:p>
          <a:p>
            <a:pPr marL="171450" indent="-171450">
              <a:buFont typeface="Arial" panose="020B0604020202020204" pitchFamily="34" charset="0"/>
              <a:buChar char="•"/>
            </a:pPr>
            <a:r>
              <a:rPr kumimoji="1" lang="ja-JP" altLang="en-US" sz="1050" dirty="0">
                <a:solidFill>
                  <a:schemeClr val="tx1"/>
                </a:solidFill>
              </a:rPr>
              <a:t>目的：</a:t>
            </a:r>
            <a:r>
              <a:rPr kumimoji="1" lang="en-US" altLang="ja-JP" sz="1050" dirty="0">
                <a:solidFill>
                  <a:schemeClr val="tx1"/>
                </a:solidFill>
              </a:rPr>
              <a:t>XXX…</a:t>
            </a:r>
          </a:p>
          <a:p>
            <a:pPr marL="171450" indent="-171450">
              <a:buFont typeface="Arial" panose="020B0604020202020204" pitchFamily="34" charset="0"/>
              <a:buChar char="•"/>
            </a:pPr>
            <a:endParaRPr kumimoji="1" lang="en-US" altLang="ja-JP" sz="1050" dirty="0">
              <a:solidFill>
                <a:schemeClr val="tx1"/>
              </a:solidFill>
            </a:endParaRPr>
          </a:p>
          <a:p>
            <a:r>
              <a:rPr kumimoji="1" lang="ja-JP" altLang="en-US" sz="1050" dirty="0">
                <a:solidFill>
                  <a:schemeClr val="tx1"/>
                </a:solidFill>
              </a:rPr>
              <a:t>連携・協業予定先：</a:t>
            </a:r>
            <a:r>
              <a:rPr kumimoji="1" lang="en-US" altLang="ja-JP" sz="1050" dirty="0">
                <a:solidFill>
                  <a:schemeClr val="tx1"/>
                </a:solidFill>
              </a:rPr>
              <a:t>XXX…</a:t>
            </a:r>
          </a:p>
          <a:p>
            <a:pPr marL="171450" indent="-171450">
              <a:buFont typeface="Arial" panose="020B0604020202020204" pitchFamily="34" charset="0"/>
              <a:buChar char="•"/>
            </a:pPr>
            <a:r>
              <a:rPr kumimoji="1" lang="ja-JP" altLang="en-US" sz="1050" dirty="0">
                <a:solidFill>
                  <a:schemeClr val="tx1"/>
                </a:solidFill>
              </a:rPr>
              <a:t>目的：</a:t>
            </a:r>
            <a:r>
              <a:rPr kumimoji="1" lang="en-US" altLang="ja-JP" sz="1050" dirty="0">
                <a:solidFill>
                  <a:schemeClr val="tx1"/>
                </a:solidFill>
              </a:rPr>
              <a:t>XXX…</a:t>
            </a:r>
          </a:p>
          <a:p>
            <a:endParaRPr kumimoji="1" lang="en-US" altLang="ja-JP" sz="1050" dirty="0">
              <a:solidFill>
                <a:schemeClr val="tx1"/>
              </a:solidFill>
            </a:endParaRPr>
          </a:p>
          <a:p>
            <a:endParaRPr kumimoji="1" lang="en-US" altLang="ja-JP" sz="1050" dirty="0">
              <a:solidFill>
                <a:schemeClr val="tx1"/>
              </a:solidFill>
            </a:endParaRPr>
          </a:p>
          <a:p>
            <a:pPr marL="171450" indent="-171450">
              <a:buFont typeface="Arial" panose="020B0604020202020204" pitchFamily="34" charset="0"/>
              <a:buChar char="•"/>
            </a:pPr>
            <a:endParaRPr kumimoji="1" lang="en-US" altLang="ja-JP" sz="1050" dirty="0">
              <a:solidFill>
                <a:schemeClr val="tx1"/>
              </a:solidFill>
            </a:endParaRPr>
          </a:p>
        </p:txBody>
      </p:sp>
    </p:spTree>
    <p:extLst>
      <p:ext uri="{BB962C8B-B14F-4D97-AF65-F5344CB8AC3E}">
        <p14:creationId xmlns:p14="http://schemas.microsoft.com/office/powerpoint/2010/main" val="271665637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48740BA-7648-13E4-FBC1-422397B17E7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F90A0-53C1-9298-2B47-95044110C762}"/>
              </a:ext>
            </a:extLst>
          </p:cNvPr>
          <p:cNvSpPr>
            <a:spLocks noGrp="1"/>
          </p:cNvSpPr>
          <p:nvPr>
            <p:ph type="body" sz="quarter" idx="13"/>
          </p:nvPr>
        </p:nvSpPr>
        <p:spPr/>
        <p:txBody>
          <a:bodyPr/>
          <a:lstStyle/>
          <a:p>
            <a:r>
              <a:rPr kumimoji="1" lang="ja-JP" altLang="en-US"/>
              <a:t>４</a:t>
            </a:r>
            <a:r>
              <a:rPr kumimoji="1" lang="en-US" altLang="ja-JP"/>
              <a:t>. </a:t>
            </a:r>
            <a:r>
              <a:rPr kumimoji="1" lang="ja-JP" altLang="en-US"/>
              <a:t>想定成果及び商業化計画</a:t>
            </a:r>
            <a:endParaRPr kumimoji="1" lang="en-US" altLang="ja-JP"/>
          </a:p>
        </p:txBody>
      </p:sp>
    </p:spTree>
    <p:extLst>
      <p:ext uri="{BB962C8B-B14F-4D97-AF65-F5344CB8AC3E}">
        <p14:creationId xmlns:p14="http://schemas.microsoft.com/office/powerpoint/2010/main" val="288426179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正方形/長方形 10">
            <a:extLst>
              <a:ext uri="{FF2B5EF4-FFF2-40B4-BE49-F238E27FC236}">
                <a16:creationId xmlns:a16="http://schemas.microsoft.com/office/drawing/2014/main" id="{28C7BB1C-6074-95BD-8AEC-53B5B09BAD4B}"/>
              </a:ext>
            </a:extLst>
          </p:cNvPr>
          <p:cNvSpPr/>
          <p:nvPr/>
        </p:nvSpPr>
        <p:spPr>
          <a:xfrm>
            <a:off x="2436873" y="1527224"/>
            <a:ext cx="6958348" cy="2952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80975" indent="-180975">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a:t>
            </a:r>
          </a:p>
        </p:txBody>
      </p:sp>
      <p:sp>
        <p:nvSpPr>
          <p:cNvPr id="2" name="テキスト プレースホルダー 1">
            <a:extLst>
              <a:ext uri="{FF2B5EF4-FFF2-40B4-BE49-F238E27FC236}">
                <a16:creationId xmlns:a16="http://schemas.microsoft.com/office/drawing/2014/main" id="{21503F40-E1BF-2EC1-6D0E-4F0858EF5C6B}"/>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6389554E-681D-2874-833D-593F211476E2}"/>
              </a:ext>
            </a:extLst>
          </p:cNvPr>
          <p:cNvSpPr>
            <a:spLocks noGrp="1"/>
          </p:cNvSpPr>
          <p:nvPr>
            <p:ph type="body" sz="quarter" idx="17"/>
          </p:nvPr>
        </p:nvSpPr>
        <p:spPr/>
        <p:txBody>
          <a:bodyPr/>
          <a:lstStyle/>
          <a:p>
            <a:r>
              <a:rPr kumimoji="1" lang="en-GB"/>
              <a:t>4-1. </a:t>
            </a:r>
            <a:r>
              <a:rPr kumimoji="1" lang="ja-JP" altLang="en-US"/>
              <a:t>商業化に向けた取組</a:t>
            </a:r>
            <a:endParaRPr kumimoji="1" lang="en-GB"/>
          </a:p>
        </p:txBody>
      </p:sp>
      <p:sp>
        <p:nvSpPr>
          <p:cNvPr id="3" name="正方形/長方形 2">
            <a:extLst>
              <a:ext uri="{FF2B5EF4-FFF2-40B4-BE49-F238E27FC236}">
                <a16:creationId xmlns:a16="http://schemas.microsoft.com/office/drawing/2014/main" id="{EFA600F8-11D0-4ED8-4E5A-16B68277B259}"/>
              </a:ext>
            </a:extLst>
          </p:cNvPr>
          <p:cNvSpPr/>
          <p:nvPr/>
        </p:nvSpPr>
        <p:spPr>
          <a:xfrm>
            <a:off x="510776" y="2048928"/>
            <a:ext cx="174256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商業化に向けた取組</a:t>
            </a:r>
          </a:p>
        </p:txBody>
      </p:sp>
      <p:sp>
        <p:nvSpPr>
          <p:cNvPr id="20" name="テキスト ボックス 19">
            <a:extLst>
              <a:ext uri="{FF2B5EF4-FFF2-40B4-BE49-F238E27FC236}">
                <a16:creationId xmlns:a16="http://schemas.microsoft.com/office/drawing/2014/main" id="{4911196E-CB17-B1E8-E7BE-4DB16F8A3168}"/>
              </a:ext>
            </a:extLst>
          </p:cNvPr>
          <p:cNvSpPr txBox="1"/>
          <p:nvPr/>
        </p:nvSpPr>
        <p:spPr>
          <a:xfrm>
            <a:off x="512291" y="6021906"/>
            <a:ext cx="8891586" cy="37135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050">
                <a:solidFill>
                  <a:schemeClr val="tx2"/>
                </a:solidFill>
              </a:rPr>
              <a:t>XXX</a:t>
            </a:r>
            <a:r>
              <a:rPr kumimoji="1" lang="ja-JP" altLang="en-US" sz="1050">
                <a:solidFill>
                  <a:schemeClr val="tx2"/>
                </a:solidFill>
              </a:rPr>
              <a:t>（文章による補足はこちらに記載）</a:t>
            </a:r>
            <a:endParaRPr kumimoji="1" lang="en-US" altLang="ja-JP" sz="1050">
              <a:solidFill>
                <a:schemeClr val="tx2"/>
              </a:solidFill>
            </a:endParaRPr>
          </a:p>
        </p:txBody>
      </p:sp>
      <p:sp>
        <p:nvSpPr>
          <p:cNvPr id="48" name="正方形/長方形 47">
            <a:extLst>
              <a:ext uri="{FF2B5EF4-FFF2-40B4-BE49-F238E27FC236}">
                <a16:creationId xmlns:a16="http://schemas.microsoft.com/office/drawing/2014/main" id="{1EFEAC03-2CD2-7605-55A0-ADD223B656B7}"/>
              </a:ext>
            </a:extLst>
          </p:cNvPr>
          <p:cNvSpPr/>
          <p:nvPr/>
        </p:nvSpPr>
        <p:spPr>
          <a:xfrm>
            <a:off x="518468" y="2392482"/>
            <a:ext cx="1304888" cy="39960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実施項目</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A037A6B8-D68A-54DB-29DA-91969B25CB4C}"/>
              </a:ext>
            </a:extLst>
          </p:cNvPr>
          <p:cNvSpPr/>
          <p:nvPr/>
        </p:nvSpPr>
        <p:spPr>
          <a:xfrm>
            <a:off x="518467" y="2838676"/>
            <a:ext cx="1304889" cy="561146"/>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マイルストーン</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F9E9D367-963C-206E-00EC-26AFDD881AF6}"/>
              </a:ext>
            </a:extLst>
          </p:cNvPr>
          <p:cNvSpPr/>
          <p:nvPr/>
        </p:nvSpPr>
        <p:spPr>
          <a:xfrm>
            <a:off x="510776" y="3450931"/>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2" name="正方形/長方形 51">
            <a:extLst>
              <a:ext uri="{FF2B5EF4-FFF2-40B4-BE49-F238E27FC236}">
                <a16:creationId xmlns:a16="http://schemas.microsoft.com/office/drawing/2014/main" id="{70EE2712-ECC9-A3EC-C2BA-71A0B86435B1}"/>
              </a:ext>
            </a:extLst>
          </p:cNvPr>
          <p:cNvSpPr/>
          <p:nvPr/>
        </p:nvSpPr>
        <p:spPr>
          <a:xfrm>
            <a:off x="510776" y="4060821"/>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7" name="正方形/長方形 56">
            <a:extLst>
              <a:ext uri="{FF2B5EF4-FFF2-40B4-BE49-F238E27FC236}">
                <a16:creationId xmlns:a16="http://schemas.microsoft.com/office/drawing/2014/main" id="{9A83C80B-7E26-87A7-9990-E60CB5A05194}"/>
              </a:ext>
            </a:extLst>
          </p:cNvPr>
          <p:cNvSpPr/>
          <p:nvPr/>
        </p:nvSpPr>
        <p:spPr>
          <a:xfrm>
            <a:off x="510776" y="4670711"/>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2" name="正方形/長方形 61">
            <a:extLst>
              <a:ext uri="{FF2B5EF4-FFF2-40B4-BE49-F238E27FC236}">
                <a16:creationId xmlns:a16="http://schemas.microsoft.com/office/drawing/2014/main" id="{DBCCCEB8-BA18-1228-DFD5-ED4102AC711F}"/>
              </a:ext>
            </a:extLst>
          </p:cNvPr>
          <p:cNvSpPr/>
          <p:nvPr/>
        </p:nvSpPr>
        <p:spPr>
          <a:xfrm>
            <a:off x="510776" y="5280600"/>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3" name="矢印: 五方向 62">
            <a:extLst>
              <a:ext uri="{FF2B5EF4-FFF2-40B4-BE49-F238E27FC236}">
                <a16:creationId xmlns:a16="http://schemas.microsoft.com/office/drawing/2014/main" id="{FA439E57-84CF-06D0-2575-BCE117B13524}"/>
              </a:ext>
            </a:extLst>
          </p:cNvPr>
          <p:cNvSpPr/>
          <p:nvPr/>
        </p:nvSpPr>
        <p:spPr>
          <a:xfrm>
            <a:off x="1867829" y="3455010"/>
            <a:ext cx="18288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4" name="矢印: 五方向 63">
            <a:extLst>
              <a:ext uri="{FF2B5EF4-FFF2-40B4-BE49-F238E27FC236}">
                <a16:creationId xmlns:a16="http://schemas.microsoft.com/office/drawing/2014/main" id="{3B5AB7FB-D124-B9CB-E763-0D59BA50E380}"/>
              </a:ext>
            </a:extLst>
          </p:cNvPr>
          <p:cNvSpPr/>
          <p:nvPr/>
        </p:nvSpPr>
        <p:spPr>
          <a:xfrm>
            <a:off x="3746600" y="3719340"/>
            <a:ext cx="12064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5" name="矢印: 五方向 64">
            <a:extLst>
              <a:ext uri="{FF2B5EF4-FFF2-40B4-BE49-F238E27FC236}">
                <a16:creationId xmlns:a16="http://schemas.microsoft.com/office/drawing/2014/main" id="{74F4DA31-6C85-5F59-8801-6EF7E97D08CD}"/>
              </a:ext>
            </a:extLst>
          </p:cNvPr>
          <p:cNvSpPr/>
          <p:nvPr/>
        </p:nvSpPr>
        <p:spPr>
          <a:xfrm>
            <a:off x="4952999" y="4065738"/>
            <a:ext cx="2478197"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6" name="矢印: 五方向 65">
            <a:extLst>
              <a:ext uri="{FF2B5EF4-FFF2-40B4-BE49-F238E27FC236}">
                <a16:creationId xmlns:a16="http://schemas.microsoft.com/office/drawing/2014/main" id="{DA9AE69D-02B4-7441-DB71-1E1BEE266CD6}"/>
              </a:ext>
            </a:extLst>
          </p:cNvPr>
          <p:cNvSpPr/>
          <p:nvPr/>
        </p:nvSpPr>
        <p:spPr>
          <a:xfrm>
            <a:off x="7497383" y="4330356"/>
            <a:ext cx="1804832"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7" name="矢印: 五方向 66">
            <a:extLst>
              <a:ext uri="{FF2B5EF4-FFF2-40B4-BE49-F238E27FC236}">
                <a16:creationId xmlns:a16="http://schemas.microsoft.com/office/drawing/2014/main" id="{8B58E0E4-5930-D6EA-BB89-FEC382E4BC14}"/>
              </a:ext>
            </a:extLst>
          </p:cNvPr>
          <p:cNvSpPr/>
          <p:nvPr/>
        </p:nvSpPr>
        <p:spPr>
          <a:xfrm>
            <a:off x="1867829" y="4673665"/>
            <a:ext cx="18288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8" name="矢印: 五方向 67">
            <a:extLst>
              <a:ext uri="{FF2B5EF4-FFF2-40B4-BE49-F238E27FC236}">
                <a16:creationId xmlns:a16="http://schemas.microsoft.com/office/drawing/2014/main" id="{6509445C-2B32-FC62-C72C-0E7E5DBE9916}"/>
              </a:ext>
            </a:extLst>
          </p:cNvPr>
          <p:cNvSpPr/>
          <p:nvPr/>
        </p:nvSpPr>
        <p:spPr>
          <a:xfrm>
            <a:off x="3746600" y="4937995"/>
            <a:ext cx="12064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9" name="矢印: 五方向 68">
            <a:extLst>
              <a:ext uri="{FF2B5EF4-FFF2-40B4-BE49-F238E27FC236}">
                <a16:creationId xmlns:a16="http://schemas.microsoft.com/office/drawing/2014/main" id="{A6C7F8AC-CC79-EBEB-FF04-F7D7E275AC82}"/>
              </a:ext>
            </a:extLst>
          </p:cNvPr>
          <p:cNvSpPr/>
          <p:nvPr/>
        </p:nvSpPr>
        <p:spPr>
          <a:xfrm>
            <a:off x="4952999" y="5284393"/>
            <a:ext cx="2478197"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70" name="矢印: 五方向 69">
            <a:extLst>
              <a:ext uri="{FF2B5EF4-FFF2-40B4-BE49-F238E27FC236}">
                <a16:creationId xmlns:a16="http://schemas.microsoft.com/office/drawing/2014/main" id="{A0F78C56-2093-0E9E-32F8-C49865A389BB}"/>
              </a:ext>
            </a:extLst>
          </p:cNvPr>
          <p:cNvSpPr/>
          <p:nvPr/>
        </p:nvSpPr>
        <p:spPr>
          <a:xfrm>
            <a:off x="7497383" y="5549011"/>
            <a:ext cx="1804832"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grpSp>
        <p:nvGrpSpPr>
          <p:cNvPr id="76" name="グループ化 75">
            <a:extLst>
              <a:ext uri="{FF2B5EF4-FFF2-40B4-BE49-F238E27FC236}">
                <a16:creationId xmlns:a16="http://schemas.microsoft.com/office/drawing/2014/main" id="{DA8BF11E-39CE-C4D8-8F49-006FB4911AA0}"/>
              </a:ext>
            </a:extLst>
          </p:cNvPr>
          <p:cNvGrpSpPr/>
          <p:nvPr/>
        </p:nvGrpSpPr>
        <p:grpSpPr>
          <a:xfrm>
            <a:off x="2178308" y="2911948"/>
            <a:ext cx="756000" cy="377010"/>
            <a:chOff x="2040381" y="2004284"/>
            <a:chExt cx="756000" cy="377010"/>
          </a:xfrm>
        </p:grpSpPr>
        <p:sp>
          <p:nvSpPr>
            <p:cNvPr id="77" name="コンテンツ プレースホルダー 5">
              <a:extLst>
                <a:ext uri="{FF2B5EF4-FFF2-40B4-BE49-F238E27FC236}">
                  <a16:creationId xmlns:a16="http://schemas.microsoft.com/office/drawing/2014/main" id="{58FE6297-EC3D-A7CA-BF82-F86188701C91}"/>
                </a:ext>
              </a:extLst>
            </p:cNvPr>
            <p:cNvSpPr txBox="1">
              <a:spLocks/>
            </p:cNvSpPr>
            <p:nvPr/>
          </p:nvSpPr>
          <p:spPr>
            <a:xfrm>
              <a:off x="2040381" y="2212724"/>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78" name="二等辺三角形 77">
              <a:extLst>
                <a:ext uri="{FF2B5EF4-FFF2-40B4-BE49-F238E27FC236}">
                  <a16:creationId xmlns:a16="http://schemas.microsoft.com/office/drawing/2014/main" id="{B2C44519-5778-2A00-569E-98613918DA19}"/>
                </a:ext>
              </a:extLst>
            </p:cNvPr>
            <p:cNvSpPr/>
            <p:nvPr/>
          </p:nvSpPr>
          <p:spPr>
            <a:xfrm flipV="1">
              <a:off x="2301016" y="2004284"/>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grpSp>
      <p:grpSp>
        <p:nvGrpSpPr>
          <p:cNvPr id="82" name="グループ化 81">
            <a:extLst>
              <a:ext uri="{FF2B5EF4-FFF2-40B4-BE49-F238E27FC236}">
                <a16:creationId xmlns:a16="http://schemas.microsoft.com/office/drawing/2014/main" id="{460C5BE5-B978-494A-C92A-D2EEDDD150DE}"/>
              </a:ext>
            </a:extLst>
          </p:cNvPr>
          <p:cNvGrpSpPr/>
          <p:nvPr/>
        </p:nvGrpSpPr>
        <p:grpSpPr>
          <a:xfrm>
            <a:off x="5236378" y="2911948"/>
            <a:ext cx="756000" cy="377010"/>
            <a:chOff x="2040381" y="2004284"/>
            <a:chExt cx="756000" cy="377010"/>
          </a:xfrm>
        </p:grpSpPr>
        <p:sp>
          <p:nvSpPr>
            <p:cNvPr id="83" name="コンテンツ プレースホルダー 5">
              <a:extLst>
                <a:ext uri="{FF2B5EF4-FFF2-40B4-BE49-F238E27FC236}">
                  <a16:creationId xmlns:a16="http://schemas.microsoft.com/office/drawing/2014/main" id="{11667DFC-C373-2ECA-31F7-868C69EC57B5}"/>
                </a:ext>
              </a:extLst>
            </p:cNvPr>
            <p:cNvSpPr txBox="1">
              <a:spLocks/>
            </p:cNvSpPr>
            <p:nvPr/>
          </p:nvSpPr>
          <p:spPr>
            <a:xfrm>
              <a:off x="2040381" y="2212724"/>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84" name="二等辺三角形 83">
              <a:extLst>
                <a:ext uri="{FF2B5EF4-FFF2-40B4-BE49-F238E27FC236}">
                  <a16:creationId xmlns:a16="http://schemas.microsoft.com/office/drawing/2014/main" id="{8EF473E7-BEC8-AC85-28C3-794AFDD1E3A8}"/>
                </a:ext>
              </a:extLst>
            </p:cNvPr>
            <p:cNvSpPr/>
            <p:nvPr/>
          </p:nvSpPr>
          <p:spPr>
            <a:xfrm flipV="1">
              <a:off x="2301016" y="2004284"/>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grpSp>
      <p:sp>
        <p:nvSpPr>
          <p:cNvPr id="88" name="矢印: 五方向 87">
            <a:extLst>
              <a:ext uri="{FF2B5EF4-FFF2-40B4-BE49-F238E27FC236}">
                <a16:creationId xmlns:a16="http://schemas.microsoft.com/office/drawing/2014/main" id="{36FB7478-BC5E-B768-8064-8192210B17AB}"/>
              </a:ext>
            </a:extLst>
          </p:cNvPr>
          <p:cNvSpPr/>
          <p:nvPr/>
        </p:nvSpPr>
        <p:spPr>
          <a:xfrm>
            <a:off x="4436832" y="2405348"/>
            <a:ext cx="2386358" cy="36968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bg1"/>
                </a:solidFill>
                <a:latin typeface="Meiryo UI" panose="020B0604030504040204" pitchFamily="50" charset="-128"/>
                <a:ea typeface="Meiryo UI" panose="020B0604030504040204" pitchFamily="50" charset="-128"/>
              </a:rPr>
              <a:t>X</a:t>
            </a:r>
            <a:r>
              <a:rPr kumimoji="1" lang="ja-JP" altLang="en-US" sz="1200" b="1">
                <a:solidFill>
                  <a:schemeClr val="bg1"/>
                </a:solidFill>
                <a:latin typeface="Meiryo UI" panose="020B0604030504040204" pitchFamily="50" charset="-128"/>
                <a:ea typeface="Meiryo UI" panose="020B0604030504040204" pitchFamily="50" charset="-128"/>
              </a:rPr>
              <a:t>年目</a:t>
            </a:r>
          </a:p>
        </p:txBody>
      </p:sp>
      <p:sp>
        <p:nvSpPr>
          <p:cNvPr id="89" name="矢印: 五方向 88">
            <a:extLst>
              <a:ext uri="{FF2B5EF4-FFF2-40B4-BE49-F238E27FC236}">
                <a16:creationId xmlns:a16="http://schemas.microsoft.com/office/drawing/2014/main" id="{E6DD0F9C-0B04-D04C-74DE-026A3510C2F7}"/>
              </a:ext>
            </a:extLst>
          </p:cNvPr>
          <p:cNvSpPr/>
          <p:nvPr/>
        </p:nvSpPr>
        <p:spPr>
          <a:xfrm>
            <a:off x="7005837" y="2405348"/>
            <a:ext cx="2386357" cy="36968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bg1"/>
                </a:solidFill>
                <a:latin typeface="Meiryo UI" panose="020B0604030504040204" pitchFamily="50" charset="-128"/>
                <a:ea typeface="Meiryo UI" panose="020B0604030504040204" pitchFamily="50" charset="-128"/>
              </a:rPr>
              <a:t>X</a:t>
            </a:r>
            <a:r>
              <a:rPr kumimoji="1" lang="ja-JP" altLang="en-US" sz="1200" b="1">
                <a:solidFill>
                  <a:schemeClr val="bg1"/>
                </a:solidFill>
                <a:latin typeface="Meiryo UI" panose="020B0604030504040204" pitchFamily="50" charset="-128"/>
                <a:ea typeface="Meiryo UI" panose="020B0604030504040204" pitchFamily="50" charset="-128"/>
              </a:rPr>
              <a:t>年目</a:t>
            </a:r>
          </a:p>
        </p:txBody>
      </p:sp>
      <p:sp>
        <p:nvSpPr>
          <p:cNvPr id="90" name="矢印: 五方向 89">
            <a:extLst>
              <a:ext uri="{FF2B5EF4-FFF2-40B4-BE49-F238E27FC236}">
                <a16:creationId xmlns:a16="http://schemas.microsoft.com/office/drawing/2014/main" id="{E9F5B333-53A1-6A52-CB48-35F677E65154}"/>
              </a:ext>
            </a:extLst>
          </p:cNvPr>
          <p:cNvSpPr/>
          <p:nvPr/>
        </p:nvSpPr>
        <p:spPr>
          <a:xfrm>
            <a:off x="1867830" y="2405348"/>
            <a:ext cx="2386355" cy="36968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実証終了後</a:t>
            </a:r>
            <a:r>
              <a:rPr kumimoji="1" lang="en-US" altLang="ja-JP" sz="1200" b="1">
                <a:solidFill>
                  <a:schemeClr val="bg1"/>
                </a:solidFill>
                <a:latin typeface="Meiryo UI" panose="020B0604030504040204" pitchFamily="50" charset="-128"/>
                <a:ea typeface="Meiryo UI" panose="020B0604030504040204" pitchFamily="50" charset="-128"/>
              </a:rPr>
              <a:t>1</a:t>
            </a:r>
            <a:r>
              <a:rPr kumimoji="1" lang="ja-JP" altLang="en-US" sz="1200" b="1">
                <a:solidFill>
                  <a:schemeClr val="bg1"/>
                </a:solidFill>
                <a:latin typeface="Meiryo UI" panose="020B0604030504040204" pitchFamily="50" charset="-128"/>
                <a:ea typeface="Meiryo UI" panose="020B0604030504040204" pitchFamily="50" charset="-128"/>
              </a:rPr>
              <a:t>年目</a:t>
            </a:r>
          </a:p>
        </p:txBody>
      </p:sp>
      <p:sp>
        <p:nvSpPr>
          <p:cNvPr id="12" name="正方形/長方形 11">
            <a:extLst>
              <a:ext uri="{FF2B5EF4-FFF2-40B4-BE49-F238E27FC236}">
                <a16:creationId xmlns:a16="http://schemas.microsoft.com/office/drawing/2014/main" id="{DDBE1799-4263-CC2A-5EF7-1AD9062F74E6}"/>
              </a:ext>
            </a:extLst>
          </p:cNvPr>
          <p:cNvSpPr/>
          <p:nvPr/>
        </p:nvSpPr>
        <p:spPr>
          <a:xfrm>
            <a:off x="510777" y="1527224"/>
            <a:ext cx="1742566" cy="2952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tx2"/>
                </a:solidFill>
                <a:latin typeface="Meiryo UI" panose="020B0604030504040204" pitchFamily="50" charset="-128"/>
                <a:ea typeface="Meiryo UI" panose="020B0604030504040204" pitchFamily="50" charset="-128"/>
              </a:rPr>
              <a:t>商業化達成目標時期</a:t>
            </a:r>
            <a:endParaRPr kumimoji="1" lang="ja-JP" altLang="en-US" sz="1200" b="1">
              <a:solidFill>
                <a:schemeClr val="tx2"/>
              </a:solidFill>
              <a:latin typeface="Meiryo UI" panose="020B0604030504040204" pitchFamily="50" charset="-128"/>
              <a:ea typeface="Meiryo UI" panose="020B0604030504040204" pitchFamily="50" charset="-128"/>
            </a:endParaRPr>
          </a:p>
        </p:txBody>
      </p:sp>
      <p:grpSp>
        <p:nvGrpSpPr>
          <p:cNvPr id="61" name="グループ化 60">
            <a:extLst>
              <a:ext uri="{FF2B5EF4-FFF2-40B4-BE49-F238E27FC236}">
                <a16:creationId xmlns:a16="http://schemas.microsoft.com/office/drawing/2014/main" id="{63B3D74D-9164-D29B-648D-9F73C106E154}"/>
              </a:ext>
            </a:extLst>
          </p:cNvPr>
          <p:cNvGrpSpPr/>
          <p:nvPr/>
        </p:nvGrpSpPr>
        <p:grpSpPr>
          <a:xfrm>
            <a:off x="512779" y="5949"/>
            <a:ext cx="6320145" cy="216000"/>
            <a:chOff x="512779" y="5949"/>
            <a:chExt cx="6320145" cy="216000"/>
          </a:xfrm>
        </p:grpSpPr>
        <p:sp>
          <p:nvSpPr>
            <p:cNvPr id="71" name="正方形/長方形 70">
              <a:extLst>
                <a:ext uri="{FF2B5EF4-FFF2-40B4-BE49-F238E27FC236}">
                  <a16:creationId xmlns:a16="http://schemas.microsoft.com/office/drawing/2014/main" id="{97EEB55D-AE6D-ED58-ABAA-3BC6CD6BBD76}"/>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2" name="正方形/長方形 71">
              <a:extLst>
                <a:ext uri="{FF2B5EF4-FFF2-40B4-BE49-F238E27FC236}">
                  <a16:creationId xmlns:a16="http://schemas.microsoft.com/office/drawing/2014/main" id="{10EBC53E-D0C2-4882-5680-7209B46D6066}"/>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73" name="正方形/長方形 72">
              <a:extLst>
                <a:ext uri="{FF2B5EF4-FFF2-40B4-BE49-F238E27FC236}">
                  <a16:creationId xmlns:a16="http://schemas.microsoft.com/office/drawing/2014/main" id="{EBC83A9D-8DD4-39A2-6FFE-21C683FB8BE3}"/>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EC63C0FE-4CD6-2487-79CC-AE831EC49E69}"/>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5" name="正方形/長方形 74">
              <a:extLst>
                <a:ext uri="{FF2B5EF4-FFF2-40B4-BE49-F238E27FC236}">
                  <a16:creationId xmlns:a16="http://schemas.microsoft.com/office/drawing/2014/main" id="{2E11FFC3-EA40-7D1D-DE2E-8D32FB721D6F}"/>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2B35551F-F4F4-D8A8-3B6A-CA22152203ED}"/>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CFF58752-0D13-B986-70F3-08413BB6356E}"/>
                </a:ext>
              </a:extLst>
            </p:cNvPr>
            <p:cNvSpPr/>
            <p:nvPr/>
          </p:nvSpPr>
          <p:spPr>
            <a:xfrm>
              <a:off x="2745493"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6</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6E6B18CB-81D7-9E35-C94F-BFD9E46661BB}"/>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C2AF8044-C619-8E2F-1E54-D6175C8DAA01}"/>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36540141-B10B-6C35-0824-A688CE2A0398}"/>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704695CE-00F5-4842-06C2-D599A81E9007}"/>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04AFCC8A-B07F-F9E8-D709-BEB262DE0B3B}"/>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098DF142-5B02-1321-D6CE-83222946B1E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C1C5C08D-E8BA-A0F6-D657-FE3B82C12FF4}"/>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606CCB5B-928D-E7B8-4446-8FFEEEC027AF}"/>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AE025CC5-B4B6-F853-75C2-83ACE6338A35}"/>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1B8DBE6D-5944-49B3-A012-6706C1D73F71}"/>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743450FE-A5B7-D956-4A09-6E1B76DD6F28}"/>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4BDC2650-A2D6-75B3-3111-35981D23B329}"/>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5" name="正方形/長方形 4">
            <a:extLst>
              <a:ext uri="{FF2B5EF4-FFF2-40B4-BE49-F238E27FC236}">
                <a16:creationId xmlns:a16="http://schemas.microsoft.com/office/drawing/2014/main" id="{533019E9-6F3D-2CED-990C-1755B199C394}"/>
              </a:ext>
            </a:extLst>
          </p:cNvPr>
          <p:cNvSpPr/>
          <p:nvPr/>
        </p:nvSpPr>
        <p:spPr>
          <a:xfrm>
            <a:off x="8778588" y="1886117"/>
            <a:ext cx="1284514" cy="29566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en-US" altLang="ja-JP" sz="1050">
                <a:solidFill>
                  <a:schemeClr val="tx1"/>
                </a:solidFill>
                <a:latin typeface="Meiryo UI" panose="020B0604030504040204" pitchFamily="50" charset="-128"/>
                <a:ea typeface="Meiryo UI" panose="020B0604030504040204" pitchFamily="50" charset="-128"/>
              </a:rPr>
              <a:t>X</a:t>
            </a:r>
            <a:r>
              <a:rPr kumimoji="1" lang="ja-JP" altLang="en-US" sz="1050">
                <a:solidFill>
                  <a:schemeClr val="tx1"/>
                </a:solidFill>
                <a:latin typeface="Meiryo UI" panose="020B0604030504040204" pitchFamily="50" charset="-128"/>
                <a:ea typeface="Meiryo UI" panose="020B0604030504040204" pitchFamily="50" charset="-128"/>
              </a:rPr>
              <a:t>年目</a:t>
            </a:r>
            <a:br>
              <a:rPr kumimoji="1" lang="en-US" altLang="ja-JP" sz="1050">
                <a:solidFill>
                  <a:schemeClr val="tx1"/>
                </a:solidFill>
                <a:latin typeface="Meiryo UI" panose="020B0604030504040204" pitchFamily="50" charset="-128"/>
                <a:ea typeface="Meiryo UI" panose="020B0604030504040204" pitchFamily="50" charset="-128"/>
              </a:rPr>
            </a:br>
            <a:r>
              <a:rPr kumimoji="1" lang="ja-JP" altLang="en-US" sz="1050">
                <a:solidFill>
                  <a:schemeClr val="tx1"/>
                </a:solidFill>
                <a:latin typeface="Meiryo UI" panose="020B0604030504040204" pitchFamily="50" charset="-128"/>
                <a:ea typeface="Meiryo UI" panose="020B0604030504040204" pitchFamily="50" charset="-128"/>
              </a:rPr>
              <a:t>（</a:t>
            </a:r>
            <a:r>
              <a:rPr kumimoji="1" lang="en-US" altLang="ja-JP" sz="1050">
                <a:solidFill>
                  <a:schemeClr val="tx1"/>
                </a:solidFill>
                <a:latin typeface="Meiryo UI" panose="020B0604030504040204" pitchFamily="50" charset="-128"/>
                <a:ea typeface="Meiryo UI" panose="020B0604030504040204" pitchFamily="50" charset="-128"/>
              </a:rPr>
              <a:t>XXXX</a:t>
            </a:r>
            <a:r>
              <a:rPr kumimoji="1" lang="ja-JP" altLang="en-US" sz="1050">
                <a:solidFill>
                  <a:schemeClr val="tx1"/>
                </a:solidFill>
                <a:latin typeface="Meiryo UI" panose="020B0604030504040204" pitchFamily="50" charset="-128"/>
                <a:ea typeface="Meiryo UI" panose="020B0604030504040204" pitchFamily="50" charset="-128"/>
              </a:rPr>
              <a:t>年）</a:t>
            </a:r>
            <a:endParaRPr kumimoji="1" lang="en-US" altLang="ja-JP" sz="1050">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050">
                <a:solidFill>
                  <a:schemeClr val="tx1"/>
                </a:solidFill>
                <a:latin typeface="Meiryo UI" panose="020B0604030504040204" pitchFamily="50" charset="-128"/>
                <a:ea typeface="Meiryo UI" panose="020B0604030504040204" pitchFamily="50" charset="-128"/>
              </a:rPr>
              <a:t>商業化</a:t>
            </a:r>
          </a:p>
        </p:txBody>
      </p:sp>
      <p:sp>
        <p:nvSpPr>
          <p:cNvPr id="6" name="二等辺三角形 5">
            <a:extLst>
              <a:ext uri="{FF2B5EF4-FFF2-40B4-BE49-F238E27FC236}">
                <a16:creationId xmlns:a16="http://schemas.microsoft.com/office/drawing/2014/main" id="{24AA6609-9C58-4C52-A2DA-3400AABE5A4E}"/>
              </a:ext>
            </a:extLst>
          </p:cNvPr>
          <p:cNvSpPr/>
          <p:nvPr/>
        </p:nvSpPr>
        <p:spPr>
          <a:xfrm flipV="1">
            <a:off x="9348862" y="2321154"/>
            <a:ext cx="234730" cy="168570"/>
          </a:xfrm>
          <a:prstGeom prst="triangle">
            <a:avLst/>
          </a:prstGeom>
          <a:solidFill>
            <a:schemeClr val="accent1"/>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Tree>
    <p:extLst>
      <p:ext uri="{BB962C8B-B14F-4D97-AF65-F5344CB8AC3E}">
        <p14:creationId xmlns:p14="http://schemas.microsoft.com/office/powerpoint/2010/main" val="245451812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B79C6EC-89F8-E049-AEC0-9A913D7E438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2200FCAE-E4F5-073D-5856-F6FB7CF2ADFF}"/>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8A2A1667-6044-6EB7-1A04-0F59BA132959}"/>
              </a:ext>
            </a:extLst>
          </p:cNvPr>
          <p:cNvSpPr>
            <a:spLocks noGrp="1"/>
          </p:cNvSpPr>
          <p:nvPr>
            <p:ph type="body" sz="quarter" idx="17"/>
          </p:nvPr>
        </p:nvSpPr>
        <p:spPr/>
        <p:txBody>
          <a:bodyPr/>
          <a:lstStyle/>
          <a:p>
            <a:r>
              <a:rPr kumimoji="1" lang="en-GB" altLang="ja-JP"/>
              <a:t>4-2. </a:t>
            </a:r>
            <a:r>
              <a:rPr kumimoji="1" lang="ja-JP" altLang="en-US"/>
              <a:t>商業化後に想定される成果</a:t>
            </a:r>
            <a:endParaRPr kumimoji="1" lang="en-GB" altLang="ja-JP"/>
          </a:p>
        </p:txBody>
      </p:sp>
      <p:sp>
        <p:nvSpPr>
          <p:cNvPr id="9" name="正方形/長方形 8">
            <a:extLst>
              <a:ext uri="{FF2B5EF4-FFF2-40B4-BE49-F238E27FC236}">
                <a16:creationId xmlns:a16="http://schemas.microsoft.com/office/drawing/2014/main" id="{893885B2-3FAE-53A0-92A2-3FB1153BBCEB}"/>
              </a:ext>
            </a:extLst>
          </p:cNvPr>
          <p:cNvSpPr/>
          <p:nvPr/>
        </p:nvSpPr>
        <p:spPr>
          <a:xfrm>
            <a:off x="689845" y="2280627"/>
            <a:ext cx="1050886" cy="942341"/>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tx2"/>
                </a:solidFill>
                <a:latin typeface="Meiryo UI" panose="020B0604030504040204" pitchFamily="50" charset="-128"/>
                <a:ea typeface="Meiryo UI" panose="020B0604030504040204" pitchFamily="50" charset="-128"/>
              </a:rPr>
              <a:t>事業状況（想定）</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1B3F7AAF-3C44-37E9-28E2-F1FDD1D604C3}"/>
              </a:ext>
            </a:extLst>
          </p:cNvPr>
          <p:cNvSpPr/>
          <p:nvPr/>
        </p:nvSpPr>
        <p:spPr>
          <a:xfrm>
            <a:off x="204705" y="2280627"/>
            <a:ext cx="390099" cy="1707181"/>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定性面</a:t>
            </a:r>
          </a:p>
        </p:txBody>
      </p:sp>
      <p:sp>
        <p:nvSpPr>
          <p:cNvPr id="11" name="正方形/長方形 10">
            <a:extLst>
              <a:ext uri="{FF2B5EF4-FFF2-40B4-BE49-F238E27FC236}">
                <a16:creationId xmlns:a16="http://schemas.microsoft.com/office/drawing/2014/main" id="{BF1B3F9A-D4CB-23A5-A442-B1ED08121589}"/>
              </a:ext>
            </a:extLst>
          </p:cNvPr>
          <p:cNvSpPr/>
          <p:nvPr/>
        </p:nvSpPr>
        <p:spPr>
          <a:xfrm>
            <a:off x="204705" y="4149421"/>
            <a:ext cx="390099" cy="23969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定量面</a:t>
            </a:r>
          </a:p>
        </p:txBody>
      </p:sp>
      <p:sp>
        <p:nvSpPr>
          <p:cNvPr id="16" name="正方形/長方形 15">
            <a:extLst>
              <a:ext uri="{FF2B5EF4-FFF2-40B4-BE49-F238E27FC236}">
                <a16:creationId xmlns:a16="http://schemas.microsoft.com/office/drawing/2014/main" id="{13388DFD-FA38-244A-F022-67A4090826C1}"/>
              </a:ext>
            </a:extLst>
          </p:cNvPr>
          <p:cNvSpPr/>
          <p:nvPr/>
        </p:nvSpPr>
        <p:spPr>
          <a:xfrm>
            <a:off x="689845" y="3280803"/>
            <a:ext cx="1050886" cy="70831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a:t>
            </a:r>
            <a:br>
              <a:rPr kumimoji="1" lang="en-US" altLang="ja-JP" sz="1200" b="1">
                <a:solidFill>
                  <a:schemeClr val="tx2"/>
                </a:solidFill>
                <a:latin typeface="Meiryo UI" panose="020B0604030504040204" pitchFamily="50" charset="-128"/>
                <a:ea typeface="Meiryo UI" panose="020B0604030504040204" pitchFamily="50" charset="-128"/>
              </a:rPr>
            </a:br>
            <a:r>
              <a:rPr kumimoji="1" lang="ja-JP" altLang="en-US" sz="1200" b="1">
                <a:solidFill>
                  <a:schemeClr val="tx2"/>
                </a:solidFill>
                <a:latin typeface="Meiryo UI" panose="020B0604030504040204" pitchFamily="50" charset="-128"/>
                <a:ea typeface="Meiryo UI" panose="020B0604030504040204" pitchFamily="50" charset="-128"/>
              </a:rPr>
              <a:t>展開国名</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（想定）</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57E0B15F-2619-8004-0A98-0DEBBC5E755E}"/>
              </a:ext>
            </a:extLst>
          </p:cNvPr>
          <p:cNvSpPr/>
          <p:nvPr/>
        </p:nvSpPr>
        <p:spPr>
          <a:xfrm>
            <a:off x="689845" y="4145242"/>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受注件数</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6F4A45A5-8B46-9A7D-AF97-7880BF348593}"/>
              </a:ext>
            </a:extLst>
          </p:cNvPr>
          <p:cNvSpPr/>
          <p:nvPr/>
        </p:nvSpPr>
        <p:spPr>
          <a:xfrm>
            <a:off x="689845" y="4761980"/>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補助対象事業の売上</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a:solidFill>
                  <a:schemeClr val="tx2"/>
                </a:solidFill>
                <a:latin typeface="Meiryo UI" panose="020B0604030504040204" pitchFamily="50" charset="-128"/>
                <a:ea typeface="Meiryo UI" panose="020B0604030504040204" pitchFamily="50" charset="-128"/>
              </a:rPr>
              <a:t>単位：百万円</a:t>
            </a:r>
            <a:endParaRPr kumimoji="1" lang="en-US" altLang="ja-JP" sz="1100">
              <a:solidFill>
                <a:schemeClr val="tx2"/>
              </a:solidFill>
              <a:latin typeface="Meiryo UI" panose="020B0604030504040204" pitchFamily="50" charset="-128"/>
              <a:ea typeface="Meiryo UI" panose="020B0604030504040204" pitchFamily="50" charset="-128"/>
            </a:endParaRPr>
          </a:p>
        </p:txBody>
      </p:sp>
      <p:sp>
        <p:nvSpPr>
          <p:cNvPr id="25" name="正方形/長方形 24">
            <a:extLst>
              <a:ext uri="{FF2B5EF4-FFF2-40B4-BE49-F238E27FC236}">
                <a16:creationId xmlns:a16="http://schemas.microsoft.com/office/drawing/2014/main" id="{A70C6125-5832-AFA6-DB9A-79C689E58643}"/>
              </a:ext>
            </a:extLst>
          </p:cNvPr>
          <p:cNvSpPr/>
          <p:nvPr/>
        </p:nvSpPr>
        <p:spPr>
          <a:xfrm>
            <a:off x="689845" y="5374538"/>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補助対象事業の営業利益</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a:solidFill>
                  <a:schemeClr val="tx2"/>
                </a:solidFill>
                <a:latin typeface="Meiryo UI" panose="020B0604030504040204" pitchFamily="50" charset="-128"/>
                <a:ea typeface="Meiryo UI" panose="020B0604030504040204" pitchFamily="50" charset="-128"/>
              </a:rPr>
              <a:t>単位：百万円</a:t>
            </a:r>
            <a:endParaRPr kumimoji="1" lang="en-US" altLang="ja-JP" sz="1100">
              <a:solidFill>
                <a:schemeClr val="tx2"/>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992E31A1-C80D-AEF5-19E7-354E4107C889}"/>
              </a:ext>
            </a:extLst>
          </p:cNvPr>
          <p:cNvSpPr/>
          <p:nvPr/>
        </p:nvSpPr>
        <p:spPr>
          <a:xfrm>
            <a:off x="689845" y="5987096"/>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市場シェア</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6" name="矢印: 五方向 5">
            <a:extLst>
              <a:ext uri="{FF2B5EF4-FFF2-40B4-BE49-F238E27FC236}">
                <a16:creationId xmlns:a16="http://schemas.microsoft.com/office/drawing/2014/main" id="{75D135D1-6E90-7915-7148-A20E33FECF54}"/>
              </a:ext>
            </a:extLst>
          </p:cNvPr>
          <p:cNvSpPr/>
          <p:nvPr/>
        </p:nvSpPr>
        <p:spPr>
          <a:xfrm>
            <a:off x="1835772" y="1751538"/>
            <a:ext cx="2490073" cy="40049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商業化から</a:t>
            </a:r>
            <a:r>
              <a:rPr kumimoji="1" lang="en-US" altLang="ja-JP" sz="1200" b="1">
                <a:solidFill>
                  <a:schemeClr val="bg1"/>
                </a:solidFill>
                <a:latin typeface="Meiryo UI" panose="020B0604030504040204" pitchFamily="50" charset="-128"/>
                <a:ea typeface="Meiryo UI" panose="020B0604030504040204" pitchFamily="50" charset="-128"/>
              </a:rPr>
              <a:t>1</a:t>
            </a:r>
            <a:r>
              <a:rPr kumimoji="1" lang="ja-JP" altLang="en-US" sz="1200" b="1">
                <a:solidFill>
                  <a:schemeClr val="bg1"/>
                </a:solidFill>
                <a:latin typeface="Meiryo UI" panose="020B0604030504040204" pitchFamily="50" charset="-128"/>
                <a:ea typeface="Meiryo UI" panose="020B0604030504040204" pitchFamily="50" charset="-128"/>
              </a:rPr>
              <a:t>年後</a:t>
            </a:r>
          </a:p>
        </p:txBody>
      </p:sp>
      <p:sp>
        <p:nvSpPr>
          <p:cNvPr id="7" name="矢印: 五方向 6">
            <a:extLst>
              <a:ext uri="{FF2B5EF4-FFF2-40B4-BE49-F238E27FC236}">
                <a16:creationId xmlns:a16="http://schemas.microsoft.com/office/drawing/2014/main" id="{796FD7DA-9B0E-845D-D863-90135ADD66D7}"/>
              </a:ext>
            </a:extLst>
          </p:cNvPr>
          <p:cNvSpPr/>
          <p:nvPr/>
        </p:nvSpPr>
        <p:spPr>
          <a:xfrm>
            <a:off x="4436286" y="1751538"/>
            <a:ext cx="2490073" cy="40049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商業化から</a:t>
            </a:r>
            <a:r>
              <a:rPr kumimoji="1" lang="en-US" altLang="ja-JP" sz="1200" b="1">
                <a:solidFill>
                  <a:schemeClr val="bg1"/>
                </a:solidFill>
                <a:latin typeface="Meiryo UI" panose="020B0604030504040204" pitchFamily="50" charset="-128"/>
                <a:ea typeface="Meiryo UI" panose="020B0604030504040204" pitchFamily="50" charset="-128"/>
              </a:rPr>
              <a:t>3</a:t>
            </a:r>
            <a:r>
              <a:rPr kumimoji="1" lang="ja-JP" altLang="en-US" sz="1200" b="1">
                <a:solidFill>
                  <a:schemeClr val="bg1"/>
                </a:solidFill>
                <a:latin typeface="Meiryo UI" panose="020B0604030504040204" pitchFamily="50" charset="-128"/>
                <a:ea typeface="Meiryo UI" panose="020B0604030504040204" pitchFamily="50" charset="-128"/>
              </a:rPr>
              <a:t>年後</a:t>
            </a:r>
          </a:p>
        </p:txBody>
      </p:sp>
      <p:sp>
        <p:nvSpPr>
          <p:cNvPr id="8" name="矢印: 五方向 7">
            <a:extLst>
              <a:ext uri="{FF2B5EF4-FFF2-40B4-BE49-F238E27FC236}">
                <a16:creationId xmlns:a16="http://schemas.microsoft.com/office/drawing/2014/main" id="{ADF322C3-BA5D-BF5E-75E5-BA2706DE5583}"/>
              </a:ext>
            </a:extLst>
          </p:cNvPr>
          <p:cNvSpPr/>
          <p:nvPr/>
        </p:nvSpPr>
        <p:spPr>
          <a:xfrm>
            <a:off x="7036798" y="1751538"/>
            <a:ext cx="2490073" cy="40049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商業化から</a:t>
            </a:r>
            <a:r>
              <a:rPr kumimoji="1" lang="en-US" altLang="ja-JP" sz="1200" b="1">
                <a:solidFill>
                  <a:schemeClr val="bg1"/>
                </a:solidFill>
                <a:latin typeface="Meiryo UI" panose="020B0604030504040204" pitchFamily="50" charset="-128"/>
                <a:ea typeface="Meiryo UI" panose="020B0604030504040204" pitchFamily="50" charset="-128"/>
              </a:rPr>
              <a:t>5</a:t>
            </a:r>
            <a:r>
              <a:rPr kumimoji="1" lang="ja-JP" altLang="en-US" sz="1200" b="1">
                <a:solidFill>
                  <a:schemeClr val="bg1"/>
                </a:solidFill>
                <a:latin typeface="Meiryo UI" panose="020B0604030504040204" pitchFamily="50" charset="-128"/>
                <a:ea typeface="Meiryo UI" panose="020B0604030504040204" pitchFamily="50" charset="-128"/>
              </a:rPr>
              <a:t>年後</a:t>
            </a:r>
          </a:p>
        </p:txBody>
      </p:sp>
      <p:sp>
        <p:nvSpPr>
          <p:cNvPr id="13" name="正方形/長方形 12">
            <a:extLst>
              <a:ext uri="{FF2B5EF4-FFF2-40B4-BE49-F238E27FC236}">
                <a16:creationId xmlns:a16="http://schemas.microsoft.com/office/drawing/2014/main" id="{8A73BE8E-21C2-AB8D-6107-C7F70AF38403}"/>
              </a:ext>
            </a:extLst>
          </p:cNvPr>
          <p:cNvSpPr/>
          <p:nvPr/>
        </p:nvSpPr>
        <p:spPr>
          <a:xfrm>
            <a:off x="1835773" y="2280627"/>
            <a:ext cx="2490072" cy="942341"/>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4" name="正方形/長方形 13">
            <a:extLst>
              <a:ext uri="{FF2B5EF4-FFF2-40B4-BE49-F238E27FC236}">
                <a16:creationId xmlns:a16="http://schemas.microsoft.com/office/drawing/2014/main" id="{CBD71FAA-34AF-D618-B839-6F5005C45848}"/>
              </a:ext>
            </a:extLst>
          </p:cNvPr>
          <p:cNvSpPr/>
          <p:nvPr/>
        </p:nvSpPr>
        <p:spPr>
          <a:xfrm>
            <a:off x="4436288" y="2280627"/>
            <a:ext cx="2490072" cy="942341"/>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5" name="正方形/長方形 14">
            <a:extLst>
              <a:ext uri="{FF2B5EF4-FFF2-40B4-BE49-F238E27FC236}">
                <a16:creationId xmlns:a16="http://schemas.microsoft.com/office/drawing/2014/main" id="{13182970-73B5-41A3-1D1E-6E0A2E99AAA0}"/>
              </a:ext>
            </a:extLst>
          </p:cNvPr>
          <p:cNvSpPr/>
          <p:nvPr/>
        </p:nvSpPr>
        <p:spPr>
          <a:xfrm>
            <a:off x="7036801" y="2280627"/>
            <a:ext cx="2490072" cy="942341"/>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8" name="正方形/長方形 17">
            <a:extLst>
              <a:ext uri="{FF2B5EF4-FFF2-40B4-BE49-F238E27FC236}">
                <a16:creationId xmlns:a16="http://schemas.microsoft.com/office/drawing/2014/main" id="{09CB9B80-9681-0D22-6E4A-12F62E5A3414}"/>
              </a:ext>
            </a:extLst>
          </p:cNvPr>
          <p:cNvSpPr/>
          <p:nvPr/>
        </p:nvSpPr>
        <p:spPr>
          <a:xfrm>
            <a:off x="1835772" y="3279494"/>
            <a:ext cx="2490072" cy="708314"/>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9" name="正方形/長方形 18">
            <a:extLst>
              <a:ext uri="{FF2B5EF4-FFF2-40B4-BE49-F238E27FC236}">
                <a16:creationId xmlns:a16="http://schemas.microsoft.com/office/drawing/2014/main" id="{F2D951CC-37B0-F341-9180-E836A687D7C6}"/>
              </a:ext>
            </a:extLst>
          </p:cNvPr>
          <p:cNvSpPr/>
          <p:nvPr/>
        </p:nvSpPr>
        <p:spPr>
          <a:xfrm>
            <a:off x="4436288" y="3279494"/>
            <a:ext cx="2490072" cy="708314"/>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0" name="正方形/長方形 19">
            <a:extLst>
              <a:ext uri="{FF2B5EF4-FFF2-40B4-BE49-F238E27FC236}">
                <a16:creationId xmlns:a16="http://schemas.microsoft.com/office/drawing/2014/main" id="{A0AD2BE9-64F8-62A4-D9D6-150D5453D92F}"/>
              </a:ext>
            </a:extLst>
          </p:cNvPr>
          <p:cNvSpPr/>
          <p:nvPr/>
        </p:nvSpPr>
        <p:spPr>
          <a:xfrm>
            <a:off x="7036801" y="3279494"/>
            <a:ext cx="2490072" cy="708314"/>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7" name="正方形/長方形 26">
            <a:extLst>
              <a:ext uri="{FF2B5EF4-FFF2-40B4-BE49-F238E27FC236}">
                <a16:creationId xmlns:a16="http://schemas.microsoft.com/office/drawing/2014/main" id="{01B44C8D-4E2F-27A2-AE1D-3AD33A53C756}"/>
              </a:ext>
            </a:extLst>
          </p:cNvPr>
          <p:cNvSpPr/>
          <p:nvPr/>
        </p:nvSpPr>
        <p:spPr>
          <a:xfrm>
            <a:off x="1835772" y="4145242"/>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4A1CE4D4-98C9-E23E-306B-3C168F68508A}"/>
              </a:ext>
            </a:extLst>
          </p:cNvPr>
          <p:cNvSpPr/>
          <p:nvPr/>
        </p:nvSpPr>
        <p:spPr>
          <a:xfrm>
            <a:off x="4436286" y="4145242"/>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9" name="正方形/長方形 28">
            <a:extLst>
              <a:ext uri="{FF2B5EF4-FFF2-40B4-BE49-F238E27FC236}">
                <a16:creationId xmlns:a16="http://schemas.microsoft.com/office/drawing/2014/main" id="{19FE1075-5890-5315-4CD2-7821248592DF}"/>
              </a:ext>
            </a:extLst>
          </p:cNvPr>
          <p:cNvSpPr/>
          <p:nvPr/>
        </p:nvSpPr>
        <p:spPr>
          <a:xfrm>
            <a:off x="7036799" y="4145242"/>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1" name="正方形/長方形 30">
            <a:extLst>
              <a:ext uri="{FF2B5EF4-FFF2-40B4-BE49-F238E27FC236}">
                <a16:creationId xmlns:a16="http://schemas.microsoft.com/office/drawing/2014/main" id="{593EBE4E-6AAD-831D-A527-BDF1CBF6E9AD}"/>
              </a:ext>
            </a:extLst>
          </p:cNvPr>
          <p:cNvSpPr/>
          <p:nvPr/>
        </p:nvSpPr>
        <p:spPr>
          <a:xfrm>
            <a:off x="1835772" y="4761980"/>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9EEBE8A0-EFC0-34A4-CD63-1B8F15C1DFDC}"/>
              </a:ext>
            </a:extLst>
          </p:cNvPr>
          <p:cNvSpPr/>
          <p:nvPr/>
        </p:nvSpPr>
        <p:spPr>
          <a:xfrm>
            <a:off x="4436286" y="4761980"/>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E0EDA912-66A2-4601-1A92-D4B7F1FCC208}"/>
              </a:ext>
            </a:extLst>
          </p:cNvPr>
          <p:cNvSpPr/>
          <p:nvPr/>
        </p:nvSpPr>
        <p:spPr>
          <a:xfrm>
            <a:off x="7036799" y="4761980"/>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FFA539F9-2672-48FB-17B0-56D1C63A6B44}"/>
              </a:ext>
            </a:extLst>
          </p:cNvPr>
          <p:cNvSpPr/>
          <p:nvPr/>
        </p:nvSpPr>
        <p:spPr>
          <a:xfrm>
            <a:off x="1835772" y="5374538"/>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3B58BBDA-30C1-656F-03F8-4D7789091B2F}"/>
              </a:ext>
            </a:extLst>
          </p:cNvPr>
          <p:cNvSpPr/>
          <p:nvPr/>
        </p:nvSpPr>
        <p:spPr>
          <a:xfrm>
            <a:off x="4436286" y="5374538"/>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3BDCB22E-77E2-8B8C-462A-92DF70BEE28F}"/>
              </a:ext>
            </a:extLst>
          </p:cNvPr>
          <p:cNvSpPr/>
          <p:nvPr/>
        </p:nvSpPr>
        <p:spPr>
          <a:xfrm>
            <a:off x="7036799" y="5374538"/>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F98B1C2E-BD19-7081-F18B-114CAC40F723}"/>
              </a:ext>
            </a:extLst>
          </p:cNvPr>
          <p:cNvSpPr/>
          <p:nvPr/>
        </p:nvSpPr>
        <p:spPr>
          <a:xfrm>
            <a:off x="1835772" y="5987096"/>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2" name="正方形/長方形 41">
            <a:extLst>
              <a:ext uri="{FF2B5EF4-FFF2-40B4-BE49-F238E27FC236}">
                <a16:creationId xmlns:a16="http://schemas.microsoft.com/office/drawing/2014/main" id="{5966654A-148A-E230-D0C9-333411E31966}"/>
              </a:ext>
            </a:extLst>
          </p:cNvPr>
          <p:cNvSpPr/>
          <p:nvPr/>
        </p:nvSpPr>
        <p:spPr>
          <a:xfrm>
            <a:off x="4436286" y="5987096"/>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3" name="正方形/長方形 42">
            <a:extLst>
              <a:ext uri="{FF2B5EF4-FFF2-40B4-BE49-F238E27FC236}">
                <a16:creationId xmlns:a16="http://schemas.microsoft.com/office/drawing/2014/main" id="{7EA7DA1E-E375-8D0E-3477-18B2C090793A}"/>
              </a:ext>
            </a:extLst>
          </p:cNvPr>
          <p:cNvSpPr/>
          <p:nvPr/>
        </p:nvSpPr>
        <p:spPr>
          <a:xfrm>
            <a:off x="7036799" y="5987096"/>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grpSp>
        <p:nvGrpSpPr>
          <p:cNvPr id="77" name="グループ化 76">
            <a:extLst>
              <a:ext uri="{FF2B5EF4-FFF2-40B4-BE49-F238E27FC236}">
                <a16:creationId xmlns:a16="http://schemas.microsoft.com/office/drawing/2014/main" id="{C447018A-C71C-8439-EE16-4F1822C835A7}"/>
              </a:ext>
            </a:extLst>
          </p:cNvPr>
          <p:cNvGrpSpPr/>
          <p:nvPr/>
        </p:nvGrpSpPr>
        <p:grpSpPr>
          <a:xfrm>
            <a:off x="512779" y="5949"/>
            <a:ext cx="6320145" cy="216000"/>
            <a:chOff x="512779" y="5949"/>
            <a:chExt cx="6320145" cy="216000"/>
          </a:xfrm>
        </p:grpSpPr>
        <p:sp>
          <p:nvSpPr>
            <p:cNvPr id="78" name="正方形/長方形 77">
              <a:extLst>
                <a:ext uri="{FF2B5EF4-FFF2-40B4-BE49-F238E27FC236}">
                  <a16:creationId xmlns:a16="http://schemas.microsoft.com/office/drawing/2014/main" id="{AA65D886-BD5F-9267-C0C4-EB6CAEC9120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9" name="正方形/長方形 78">
              <a:extLst>
                <a:ext uri="{FF2B5EF4-FFF2-40B4-BE49-F238E27FC236}">
                  <a16:creationId xmlns:a16="http://schemas.microsoft.com/office/drawing/2014/main" id="{82C2D3B1-AA24-5DFB-9652-C782AAD96D8E}"/>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0" name="正方形/長方形 79">
              <a:extLst>
                <a:ext uri="{FF2B5EF4-FFF2-40B4-BE49-F238E27FC236}">
                  <a16:creationId xmlns:a16="http://schemas.microsoft.com/office/drawing/2014/main" id="{9D5CA179-C300-D673-5DC7-194B7C2AAD58}"/>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D15043C4-3A65-B311-587A-D7DFC86D5254}"/>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C119AE31-F6DF-00EE-9217-968D410440DC}"/>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786A80B8-1794-3EE9-ED27-E984B6D00753}"/>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19F01C64-BE5D-421F-7E28-49BC219EBE5F}"/>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A2FDEEDF-8478-46FA-1153-1B9EEBD71411}"/>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5C20315C-A775-A02D-8953-D8698F905DD5}"/>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F09FA4D1-BDDD-D216-12D3-FAD551AA815D}"/>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97A00F9D-27BD-2C71-5444-56A822A58F55}"/>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0A93E3DB-8F4F-7A39-58C2-C1A229448297}"/>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091FCFFE-0B44-965B-5329-717F5076EC32}"/>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87CBECFF-9F62-7417-E874-9DF1AAEB2825}"/>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B04CFC5C-FB1A-0106-C077-CDDB01516699}"/>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28433007-B935-043C-9090-2E588AD394E1}"/>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10E2E76C-5A84-55BF-E21F-EA5D1395A080}"/>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6CE7DB0D-07FD-85BF-2A56-62CFA13A8C43}"/>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A164E96B-3AF7-335F-3DB9-24C64D941BF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2" name="正方形/長方形 21">
            <a:extLst>
              <a:ext uri="{FF2B5EF4-FFF2-40B4-BE49-F238E27FC236}">
                <a16:creationId xmlns:a16="http://schemas.microsoft.com/office/drawing/2014/main" id="{5216D880-ACC4-83D3-0EF3-3D3AC9A02484}"/>
              </a:ext>
            </a:extLst>
          </p:cNvPr>
          <p:cNvSpPr/>
          <p:nvPr/>
        </p:nvSpPr>
        <p:spPr>
          <a:xfrm>
            <a:off x="204704" y="1335045"/>
            <a:ext cx="378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本補助事業を通じた収支計画・事業の成長可能性</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77102507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7D8900B-2319-459D-C744-9EE5ACA7386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47B9D2F-5736-7BD0-1E81-2FC20FB12AD5}"/>
              </a:ext>
            </a:extLst>
          </p:cNvPr>
          <p:cNvSpPr>
            <a:spLocks noGrp="1"/>
          </p:cNvSpPr>
          <p:nvPr>
            <p:ph type="body" sz="quarter" idx="15"/>
          </p:nvPr>
        </p:nvSpPr>
        <p:spPr/>
        <p:txBody>
          <a:bodyPr/>
          <a:lstStyle/>
          <a:p>
            <a:r>
              <a:rPr kumimoji="1" lang="ja-JP" altLang="en-US"/>
              <a:t>目次</a:t>
            </a:r>
            <a:endParaRPr kumimoji="1" lang="en-GB"/>
          </a:p>
        </p:txBody>
      </p:sp>
      <p:sp>
        <p:nvSpPr>
          <p:cNvPr id="4" name="テキスト プレースホルダー 3">
            <a:extLst>
              <a:ext uri="{FF2B5EF4-FFF2-40B4-BE49-F238E27FC236}">
                <a16:creationId xmlns:a16="http://schemas.microsoft.com/office/drawing/2014/main" id="{2412BDAF-B1E3-EFB5-9444-8087A49AF26E}"/>
              </a:ext>
            </a:extLst>
          </p:cNvPr>
          <p:cNvSpPr>
            <a:spLocks noGrp="1"/>
          </p:cNvSpPr>
          <p:nvPr>
            <p:ph type="body" sz="quarter" idx="17"/>
          </p:nvPr>
        </p:nvSpPr>
        <p:spPr/>
        <p:txBody>
          <a:bodyPr/>
          <a:lstStyle/>
          <a:p>
            <a:r>
              <a:rPr kumimoji="1" lang="ja-JP" altLang="en-US"/>
              <a:t>様式</a:t>
            </a:r>
            <a:r>
              <a:rPr kumimoji="1" lang="en-US" altLang="ja-JP"/>
              <a:t>2 </a:t>
            </a:r>
            <a:r>
              <a:rPr kumimoji="1" lang="ja-JP" altLang="en-US"/>
              <a:t>事業計画書</a:t>
            </a:r>
          </a:p>
        </p:txBody>
      </p:sp>
      <p:sp>
        <p:nvSpPr>
          <p:cNvPr id="6" name="テキスト プレースホルダー 5">
            <a:extLst>
              <a:ext uri="{FF2B5EF4-FFF2-40B4-BE49-F238E27FC236}">
                <a16:creationId xmlns:a16="http://schemas.microsoft.com/office/drawing/2014/main" id="{11658082-36F6-F42D-8448-C9B86B8A07EB}"/>
              </a:ext>
            </a:extLst>
          </p:cNvPr>
          <p:cNvSpPr>
            <a:spLocks noGrp="1"/>
          </p:cNvSpPr>
          <p:nvPr>
            <p:ph type="body" sz="quarter" idx="16"/>
          </p:nvPr>
        </p:nvSpPr>
        <p:spPr/>
        <p:txBody>
          <a:bodyPr/>
          <a:lstStyle/>
          <a:p>
            <a:pPr marL="342900" indent="-342900">
              <a:spcBef>
                <a:spcPts val="600"/>
              </a:spcBef>
              <a:buFont typeface="+mj-lt"/>
              <a:buAutoNum type="arabicPeriod"/>
            </a:pPr>
            <a:r>
              <a:rPr lang="ja-JP" altLang="en-US" b="1" dirty="0"/>
              <a:t>事業計画書概要</a:t>
            </a:r>
            <a:endParaRPr lang="en-US" altLang="ja-JP" b="1" dirty="0"/>
          </a:p>
          <a:p>
            <a:pPr marL="342900" indent="-342900">
              <a:spcBef>
                <a:spcPts val="600"/>
              </a:spcBef>
              <a:buFont typeface="+mj-lt"/>
              <a:buAutoNum type="arabicPeriod"/>
            </a:pPr>
            <a:r>
              <a:rPr lang="ja-JP" altLang="en-US" b="1" dirty="0"/>
              <a:t>経営戦略及び補助事業の位置づけ</a:t>
            </a:r>
            <a:endParaRPr lang="en-US" altLang="ja-JP" b="1" dirty="0"/>
          </a:p>
          <a:p>
            <a:pPr marL="446088" lvl="1" indent="-216000"/>
            <a:r>
              <a:rPr lang="en-US" altLang="ja-JP" sz="1400" dirty="0"/>
              <a:t>2-1.</a:t>
            </a:r>
            <a:r>
              <a:rPr lang="ja-JP" altLang="en-US" sz="1400" dirty="0"/>
              <a:t> 長期成長ビジョン及び海外展開戦略</a:t>
            </a:r>
            <a:endParaRPr lang="en-US" altLang="ja-JP" sz="1400" dirty="0"/>
          </a:p>
          <a:p>
            <a:pPr marL="446088" lvl="1" indent="-216000"/>
            <a:r>
              <a:rPr lang="en-US" altLang="ja-JP" sz="1400" dirty="0"/>
              <a:t>2-2. </a:t>
            </a:r>
            <a:r>
              <a:rPr lang="ja-JP" altLang="en-US" sz="1400" dirty="0"/>
              <a:t>経営戦略における補助事業の位置づけ</a:t>
            </a:r>
            <a:endParaRPr lang="en-US" altLang="ja-JP" sz="1400" dirty="0"/>
          </a:p>
          <a:p>
            <a:pPr marL="446088" lvl="1" indent="-216000"/>
            <a:r>
              <a:rPr kumimoji="1" lang="en-GB" altLang="ja-JP" sz="1400" dirty="0">
                <a:solidFill>
                  <a:schemeClr val="tx1"/>
                </a:solidFill>
              </a:rPr>
              <a:t>2-3. </a:t>
            </a:r>
            <a:r>
              <a:rPr kumimoji="1" lang="ja-JP" altLang="en-US" sz="1400" dirty="0">
                <a:solidFill>
                  <a:schemeClr val="tx1"/>
                </a:solidFill>
              </a:rPr>
              <a:t>補助事業の位置づけ（類似事業の実施状況・本事業との違い）</a:t>
            </a:r>
            <a:endParaRPr lang="ja-JP" altLang="en-US" sz="1400" dirty="0"/>
          </a:p>
          <a:p>
            <a:pPr marL="342900" indent="-342900">
              <a:spcBef>
                <a:spcPts val="600"/>
              </a:spcBef>
              <a:buFont typeface="+mj-lt"/>
              <a:buAutoNum type="arabicPeriod"/>
            </a:pPr>
            <a:r>
              <a:rPr lang="ja-JP" altLang="en-US" b="1" dirty="0"/>
              <a:t>補助事業の内容</a:t>
            </a:r>
          </a:p>
          <a:p>
            <a:pPr marL="446088" lvl="1" indent="-216000"/>
            <a:r>
              <a:rPr lang="en-US" altLang="ja-JP" sz="1400" dirty="0"/>
              <a:t>3-1. FS</a:t>
            </a:r>
            <a:r>
              <a:rPr lang="ja-JP" altLang="en-US" sz="1400" dirty="0"/>
              <a:t>事業・実証事業のねらい</a:t>
            </a:r>
            <a:endParaRPr lang="en-US" altLang="ja-JP" sz="1400" dirty="0"/>
          </a:p>
          <a:p>
            <a:pPr marL="446088" lvl="1" indent="-216000"/>
            <a:r>
              <a:rPr lang="en-US" altLang="ja-JP" sz="1400" dirty="0"/>
              <a:t>3-2. </a:t>
            </a:r>
            <a:r>
              <a:rPr lang="ja-JP" altLang="en-US" sz="1400" dirty="0"/>
              <a:t>実施内容</a:t>
            </a:r>
            <a:endParaRPr lang="en-US" altLang="ja-JP" sz="1400" dirty="0"/>
          </a:p>
          <a:p>
            <a:pPr marL="446088" lvl="1" indent="-216000"/>
            <a:r>
              <a:rPr lang="en-US" altLang="ja-JP" sz="1400" dirty="0"/>
              <a:t>3-3.</a:t>
            </a:r>
            <a:r>
              <a:rPr lang="ja-JP" altLang="en-US" sz="1400" dirty="0"/>
              <a:t> 実施スケジュール</a:t>
            </a:r>
            <a:endParaRPr lang="en-US" altLang="ja-JP" sz="1400" dirty="0"/>
          </a:p>
          <a:p>
            <a:pPr marL="446088" lvl="1" indent="-216000"/>
            <a:r>
              <a:rPr lang="en-US" altLang="ja-JP" sz="1400" dirty="0"/>
              <a:t>3-4. </a:t>
            </a:r>
            <a:r>
              <a:rPr lang="ja-JP" altLang="en-US" sz="1400" dirty="0"/>
              <a:t>内部環境の分析</a:t>
            </a:r>
            <a:endParaRPr lang="en-US" altLang="ja-JP" sz="1400" dirty="0"/>
          </a:p>
          <a:p>
            <a:pPr marL="446088" lvl="1" indent="-216000"/>
            <a:r>
              <a:rPr lang="en-US" altLang="ja-JP" sz="1400" dirty="0"/>
              <a:t>3-5. </a:t>
            </a:r>
            <a:r>
              <a:rPr lang="ja-JP" altLang="en-US" sz="1400" dirty="0"/>
              <a:t>外部環境の分析</a:t>
            </a:r>
            <a:endParaRPr lang="en-US" altLang="ja-JP" sz="1400" dirty="0"/>
          </a:p>
          <a:p>
            <a:pPr marL="446088" lvl="1" indent="-216000"/>
            <a:r>
              <a:rPr lang="en-US" altLang="ja-JP" sz="1400" dirty="0"/>
              <a:t>3-6. </a:t>
            </a:r>
            <a:r>
              <a:rPr lang="ja-JP" altLang="en-US" sz="1400" dirty="0"/>
              <a:t>実施体制等</a:t>
            </a:r>
            <a:endParaRPr lang="en-US" altLang="ja-JP" sz="1400" dirty="0"/>
          </a:p>
          <a:p>
            <a:pPr marL="342900" indent="-342900">
              <a:spcBef>
                <a:spcPts val="600"/>
              </a:spcBef>
              <a:buFont typeface="+mj-lt"/>
              <a:buAutoNum type="arabicPeriod"/>
            </a:pPr>
            <a:r>
              <a:rPr lang="ja-JP" altLang="en-US" b="1" dirty="0"/>
              <a:t>想定成果及び商業化計画</a:t>
            </a:r>
          </a:p>
          <a:p>
            <a:pPr marL="446088" lvl="1" indent="-215900"/>
            <a:r>
              <a:rPr lang="en-US" altLang="ja-JP" sz="1400" dirty="0"/>
              <a:t>4-1.</a:t>
            </a:r>
            <a:r>
              <a:rPr lang="ja-JP" altLang="en-US" sz="1400" dirty="0"/>
              <a:t> 商業化に向けた取組</a:t>
            </a:r>
            <a:endParaRPr lang="en-US" altLang="ja-JP" sz="1400" dirty="0"/>
          </a:p>
          <a:p>
            <a:pPr marL="446088" lvl="1" indent="-215900"/>
            <a:r>
              <a:rPr lang="en-US" altLang="ja-JP" sz="1400" dirty="0"/>
              <a:t>4-2. </a:t>
            </a:r>
            <a:r>
              <a:rPr lang="ja-JP" altLang="en-US" sz="1400" dirty="0"/>
              <a:t>商業化後に</a:t>
            </a:r>
            <a:r>
              <a:rPr kumimoji="1" lang="ja-JP" altLang="en-US" sz="1400" dirty="0"/>
              <a:t>想定される成果</a:t>
            </a:r>
            <a:endParaRPr lang="en-US" altLang="ja-JP" sz="1400" dirty="0"/>
          </a:p>
          <a:p>
            <a:pPr marL="446088" lvl="1" indent="-215900"/>
            <a:r>
              <a:rPr lang="en-US" altLang="ja-JP" sz="1400" dirty="0"/>
              <a:t>4-3. </a:t>
            </a:r>
            <a:r>
              <a:rPr kumimoji="1" lang="ja-JP" altLang="en-US" sz="1400" dirty="0"/>
              <a:t>ビジネスモデル</a:t>
            </a:r>
            <a:endParaRPr lang="en-US" altLang="ja-JP" sz="1400" dirty="0"/>
          </a:p>
          <a:p>
            <a:pPr marL="446088" lvl="1" indent="-215900"/>
            <a:r>
              <a:rPr lang="en-US" altLang="ja-JP" sz="1400" dirty="0"/>
              <a:t>4-4. </a:t>
            </a:r>
            <a:r>
              <a:rPr lang="ja-JP" altLang="en-US" sz="1400" dirty="0"/>
              <a:t>想定される裨益効果</a:t>
            </a:r>
          </a:p>
          <a:p>
            <a:pPr marL="342900" indent="-342900">
              <a:spcBef>
                <a:spcPts val="600"/>
              </a:spcBef>
              <a:buFont typeface="+mj-lt"/>
              <a:buAutoNum type="arabicPeriod"/>
            </a:pPr>
            <a:r>
              <a:rPr lang="ja-JP" altLang="en-US" b="1" dirty="0"/>
              <a:t>自由記載・その他</a:t>
            </a:r>
          </a:p>
          <a:p>
            <a:pPr marL="342900" indent="-342900">
              <a:spcBef>
                <a:spcPts val="600"/>
              </a:spcBef>
              <a:buFont typeface="+mj-lt"/>
              <a:buAutoNum type="arabicPeriod"/>
            </a:pPr>
            <a:r>
              <a:rPr lang="ja-JP" altLang="en-US" b="1" dirty="0"/>
              <a:t>申請者概要</a:t>
            </a:r>
            <a:endParaRPr lang="en-US" altLang="ja-JP" b="1" dirty="0"/>
          </a:p>
        </p:txBody>
      </p:sp>
    </p:spTree>
    <p:extLst>
      <p:ext uri="{BB962C8B-B14F-4D97-AF65-F5344CB8AC3E}">
        <p14:creationId xmlns:p14="http://schemas.microsoft.com/office/powerpoint/2010/main" val="131351524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080765A-6D72-84F5-5C6F-78A0F063481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4610F79-7E27-986D-1DD8-FA617EE4B7D0}"/>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6265A03F-264E-1F45-4910-EE9E85F813F2}"/>
              </a:ext>
            </a:extLst>
          </p:cNvPr>
          <p:cNvSpPr>
            <a:spLocks noGrp="1"/>
          </p:cNvSpPr>
          <p:nvPr>
            <p:ph type="body" sz="quarter" idx="17"/>
          </p:nvPr>
        </p:nvSpPr>
        <p:spPr/>
        <p:txBody>
          <a:bodyPr/>
          <a:lstStyle/>
          <a:p>
            <a:r>
              <a:rPr kumimoji="1" lang="en-GB"/>
              <a:t>4-3. </a:t>
            </a:r>
            <a:r>
              <a:rPr kumimoji="1" lang="ja-JP" altLang="en-US"/>
              <a:t>ビジネスモデル</a:t>
            </a:r>
            <a:endParaRPr kumimoji="1" lang="en-GB"/>
          </a:p>
        </p:txBody>
      </p:sp>
      <p:sp>
        <p:nvSpPr>
          <p:cNvPr id="10" name="正方形/長方形 9">
            <a:extLst>
              <a:ext uri="{FF2B5EF4-FFF2-40B4-BE49-F238E27FC236}">
                <a16:creationId xmlns:a16="http://schemas.microsoft.com/office/drawing/2014/main" id="{FD90ED6B-385C-222B-2C8A-06BF00096870}"/>
              </a:ext>
            </a:extLst>
          </p:cNvPr>
          <p:cNvSpPr/>
          <p:nvPr/>
        </p:nvSpPr>
        <p:spPr>
          <a:xfrm>
            <a:off x="510776" y="1484313"/>
            <a:ext cx="2361482"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商業化の際の想定ビジネスモデル</a:t>
            </a:r>
          </a:p>
        </p:txBody>
      </p:sp>
      <p:sp>
        <p:nvSpPr>
          <p:cNvPr id="7" name="テキスト ボックス 6">
            <a:extLst>
              <a:ext uri="{FF2B5EF4-FFF2-40B4-BE49-F238E27FC236}">
                <a16:creationId xmlns:a16="http://schemas.microsoft.com/office/drawing/2014/main" id="{C57275B2-CAC0-B49B-B409-23A165768FD8}"/>
              </a:ext>
            </a:extLst>
          </p:cNvPr>
          <p:cNvSpPr txBox="1"/>
          <p:nvPr/>
        </p:nvSpPr>
        <p:spPr>
          <a:xfrm>
            <a:off x="510776" y="2402599"/>
            <a:ext cx="422476"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利用者</a:t>
            </a:r>
          </a:p>
        </p:txBody>
      </p:sp>
      <p:sp>
        <p:nvSpPr>
          <p:cNvPr id="8" name="テキスト ボックス 7">
            <a:extLst>
              <a:ext uri="{FF2B5EF4-FFF2-40B4-BE49-F238E27FC236}">
                <a16:creationId xmlns:a16="http://schemas.microsoft.com/office/drawing/2014/main" id="{B8FBD01B-F47F-6E03-CFD1-62268B9A55F3}"/>
              </a:ext>
            </a:extLst>
          </p:cNvPr>
          <p:cNvSpPr txBox="1"/>
          <p:nvPr/>
        </p:nvSpPr>
        <p:spPr>
          <a:xfrm>
            <a:off x="510776" y="3752143"/>
            <a:ext cx="422476" cy="120955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提供者・設備</a:t>
            </a:r>
          </a:p>
        </p:txBody>
      </p:sp>
      <p:sp>
        <p:nvSpPr>
          <p:cNvPr id="9" name="テキスト ボックス 8">
            <a:extLst>
              <a:ext uri="{FF2B5EF4-FFF2-40B4-BE49-F238E27FC236}">
                <a16:creationId xmlns:a16="http://schemas.microsoft.com/office/drawing/2014/main" id="{9E4394FF-E4A4-08AD-A419-B7E940589F1B}"/>
              </a:ext>
            </a:extLst>
          </p:cNvPr>
          <p:cNvSpPr txBox="1"/>
          <p:nvPr/>
        </p:nvSpPr>
        <p:spPr>
          <a:xfrm>
            <a:off x="510776" y="5224259"/>
            <a:ext cx="422476" cy="151935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事業パートナー</a:t>
            </a:r>
          </a:p>
        </p:txBody>
      </p:sp>
      <p:sp>
        <p:nvSpPr>
          <p:cNvPr id="11" name="テキスト ボックス 10">
            <a:extLst>
              <a:ext uri="{FF2B5EF4-FFF2-40B4-BE49-F238E27FC236}">
                <a16:creationId xmlns:a16="http://schemas.microsoft.com/office/drawing/2014/main" id="{EDB8D32C-44C9-2388-1DE1-1A299CED36D3}"/>
              </a:ext>
            </a:extLst>
          </p:cNvPr>
          <p:cNvSpPr txBox="1"/>
          <p:nvPr/>
        </p:nvSpPr>
        <p:spPr>
          <a:xfrm>
            <a:off x="1674562" y="1975966"/>
            <a:ext cx="1699024"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日本</a:t>
            </a:r>
          </a:p>
        </p:txBody>
      </p:sp>
      <p:sp>
        <p:nvSpPr>
          <p:cNvPr id="12" name="テキスト ボックス 11">
            <a:extLst>
              <a:ext uri="{FF2B5EF4-FFF2-40B4-BE49-F238E27FC236}">
                <a16:creationId xmlns:a16="http://schemas.microsoft.com/office/drawing/2014/main" id="{B713CA00-60FA-7A4E-D0C1-7C13D22B6B0A}"/>
              </a:ext>
            </a:extLst>
          </p:cNvPr>
          <p:cNvSpPr txBox="1"/>
          <p:nvPr/>
        </p:nvSpPr>
        <p:spPr>
          <a:xfrm>
            <a:off x="6126145" y="1975966"/>
            <a:ext cx="214397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b="1">
                <a:solidFill>
                  <a:schemeClr val="tx2"/>
                </a:solidFill>
              </a:rPr>
              <a:t>XXX</a:t>
            </a:r>
            <a:r>
              <a:rPr kumimoji="1" lang="ja-JP" altLang="en-US" sz="1400" b="1">
                <a:solidFill>
                  <a:schemeClr val="tx2"/>
                </a:solidFill>
              </a:rPr>
              <a:t>国</a:t>
            </a:r>
          </a:p>
        </p:txBody>
      </p:sp>
      <p:sp>
        <p:nvSpPr>
          <p:cNvPr id="13" name="正方形/長方形 12">
            <a:extLst>
              <a:ext uri="{FF2B5EF4-FFF2-40B4-BE49-F238E27FC236}">
                <a16:creationId xmlns:a16="http://schemas.microsoft.com/office/drawing/2014/main" id="{05495114-8E96-CC34-390F-2718F3C8CD66}"/>
              </a:ext>
            </a:extLst>
          </p:cNvPr>
          <p:cNvSpPr/>
          <p:nvPr/>
        </p:nvSpPr>
        <p:spPr>
          <a:xfrm>
            <a:off x="1471570" y="4118125"/>
            <a:ext cx="1218526" cy="549046"/>
          </a:xfrm>
          <a:prstGeom prst="rect">
            <a:avLst/>
          </a:prstGeom>
          <a:solidFill>
            <a:srgbClr val="33CCFF"/>
          </a:solidFill>
          <a:ln w="1905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2DDE0F2C-32B9-7406-57D6-BA0ED1D2D4F0}"/>
              </a:ext>
            </a:extLst>
          </p:cNvPr>
          <p:cNvSpPr/>
          <p:nvPr/>
        </p:nvSpPr>
        <p:spPr>
          <a:xfrm>
            <a:off x="5214194"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9FE9D2B9-3408-6684-CFA9-82A4C89B3745}"/>
              </a:ext>
            </a:extLst>
          </p:cNvPr>
          <p:cNvSpPr/>
          <p:nvPr/>
        </p:nvSpPr>
        <p:spPr>
          <a:xfrm>
            <a:off x="7765492"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C7492FCF-5292-3B61-D508-CADF8F60CDA4}"/>
              </a:ext>
            </a:extLst>
          </p:cNvPr>
          <p:cNvSpPr/>
          <p:nvPr/>
        </p:nvSpPr>
        <p:spPr>
          <a:xfrm>
            <a:off x="5214194" y="4118125"/>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D88DD470-3589-CE66-F173-3069F4A42587}"/>
              </a:ext>
            </a:extLst>
          </p:cNvPr>
          <p:cNvSpPr/>
          <p:nvPr/>
        </p:nvSpPr>
        <p:spPr>
          <a:xfrm>
            <a:off x="5214194"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A6DCE16A-7577-2171-7998-6B4F18FDD9D2}"/>
              </a:ext>
            </a:extLst>
          </p:cNvPr>
          <p:cNvSpPr/>
          <p:nvPr/>
        </p:nvSpPr>
        <p:spPr>
          <a:xfrm>
            <a:off x="7917702"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grpSp>
        <p:nvGrpSpPr>
          <p:cNvPr id="28" name="グループ化 27">
            <a:extLst>
              <a:ext uri="{FF2B5EF4-FFF2-40B4-BE49-F238E27FC236}">
                <a16:creationId xmlns:a16="http://schemas.microsoft.com/office/drawing/2014/main" id="{1F59CC81-3FF9-6F26-106B-F628080F5F22}"/>
              </a:ext>
            </a:extLst>
          </p:cNvPr>
          <p:cNvGrpSpPr/>
          <p:nvPr/>
        </p:nvGrpSpPr>
        <p:grpSpPr>
          <a:xfrm>
            <a:off x="510776" y="1974627"/>
            <a:ext cx="8884448" cy="4768988"/>
            <a:chOff x="510776" y="1930400"/>
            <a:chExt cx="8884448" cy="4768988"/>
          </a:xfrm>
        </p:grpSpPr>
        <p:cxnSp>
          <p:nvCxnSpPr>
            <p:cNvPr id="19" name="直線コネクタ 18">
              <a:extLst>
                <a:ext uri="{FF2B5EF4-FFF2-40B4-BE49-F238E27FC236}">
                  <a16:creationId xmlns:a16="http://schemas.microsoft.com/office/drawing/2014/main" id="{CCB094D4-6795-A8FB-84F6-B5D0FCEE6B3D}"/>
                </a:ext>
              </a:extLst>
            </p:cNvPr>
            <p:cNvCxnSpPr>
              <a:cxnSpLocks/>
            </p:cNvCxnSpPr>
            <p:nvPr/>
          </p:nvCxnSpPr>
          <p:spPr>
            <a:xfrm>
              <a:off x="4338522" y="1930400"/>
              <a:ext cx="0" cy="4768988"/>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23" name="直線コネクタ 22">
              <a:extLst>
                <a:ext uri="{FF2B5EF4-FFF2-40B4-BE49-F238E27FC236}">
                  <a16:creationId xmlns:a16="http://schemas.microsoft.com/office/drawing/2014/main" id="{D5B03C3E-3043-DD53-B168-40BFB54E68C4}"/>
                </a:ext>
              </a:extLst>
            </p:cNvPr>
            <p:cNvCxnSpPr>
              <a:cxnSpLocks/>
            </p:cNvCxnSpPr>
            <p:nvPr/>
          </p:nvCxnSpPr>
          <p:spPr>
            <a:xfrm>
              <a:off x="510776" y="5090725"/>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27" name="直線コネクタ 26">
              <a:extLst>
                <a:ext uri="{FF2B5EF4-FFF2-40B4-BE49-F238E27FC236}">
                  <a16:creationId xmlns:a16="http://schemas.microsoft.com/office/drawing/2014/main" id="{9D84A393-738A-7091-5549-081E856255B0}"/>
                </a:ext>
              </a:extLst>
            </p:cNvPr>
            <p:cNvCxnSpPr>
              <a:cxnSpLocks/>
            </p:cNvCxnSpPr>
            <p:nvPr/>
          </p:nvCxnSpPr>
          <p:spPr>
            <a:xfrm>
              <a:off x="510776" y="3496312"/>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cxnSp>
        <p:nvCxnSpPr>
          <p:cNvPr id="30" name="直線矢印コネクタ 29">
            <a:extLst>
              <a:ext uri="{FF2B5EF4-FFF2-40B4-BE49-F238E27FC236}">
                <a16:creationId xmlns:a16="http://schemas.microsoft.com/office/drawing/2014/main" id="{3BA6AE74-5377-39EF-236E-78408FFCCD9D}"/>
              </a:ext>
            </a:extLst>
          </p:cNvPr>
          <p:cNvCxnSpPr>
            <a:cxnSpLocks/>
          </p:cNvCxnSpPr>
          <p:nvPr/>
        </p:nvCxnSpPr>
        <p:spPr>
          <a:xfrm>
            <a:off x="2872258" y="4356761"/>
            <a:ext cx="2204776" cy="0"/>
          </a:xfrm>
          <a:prstGeom prst="straightConnector1">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6" name="直線矢印コネクタ 35">
            <a:extLst>
              <a:ext uri="{FF2B5EF4-FFF2-40B4-BE49-F238E27FC236}">
                <a16:creationId xmlns:a16="http://schemas.microsoft.com/office/drawing/2014/main" id="{265B2662-B727-C7F4-2DB3-A805E9667E8C}"/>
              </a:ext>
            </a:extLst>
          </p:cNvPr>
          <p:cNvCxnSpPr>
            <a:cxnSpLocks/>
          </p:cNvCxnSpPr>
          <p:nvPr/>
        </p:nvCxnSpPr>
        <p:spPr>
          <a:xfrm flipV="1">
            <a:off x="2502675" y="2678585"/>
            <a:ext cx="2407920" cy="1134187"/>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9" name="直線矢印コネクタ 38">
            <a:extLst>
              <a:ext uri="{FF2B5EF4-FFF2-40B4-BE49-F238E27FC236}">
                <a16:creationId xmlns:a16="http://schemas.microsoft.com/office/drawing/2014/main" id="{7056D777-54B8-A0F5-43D6-87E1B6B43CA4}"/>
              </a:ext>
            </a:extLst>
          </p:cNvPr>
          <p:cNvCxnSpPr>
            <a:cxnSpLocks/>
          </p:cNvCxnSpPr>
          <p:nvPr/>
        </p:nvCxnSpPr>
        <p:spPr>
          <a:xfrm flipH="1">
            <a:off x="2524074" y="2828329"/>
            <a:ext cx="2386521" cy="1117979"/>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3" name="直線矢印コネクタ 42">
            <a:extLst>
              <a:ext uri="{FF2B5EF4-FFF2-40B4-BE49-F238E27FC236}">
                <a16:creationId xmlns:a16="http://schemas.microsoft.com/office/drawing/2014/main" id="{B1FD23FD-D928-994C-3488-FF49DDC0F7CD}"/>
              </a:ext>
            </a:extLst>
          </p:cNvPr>
          <p:cNvCxnSpPr>
            <a:cxnSpLocks/>
          </p:cNvCxnSpPr>
          <p:nvPr/>
        </p:nvCxnSpPr>
        <p:spPr>
          <a:xfrm>
            <a:off x="6172789" y="1484313"/>
            <a:ext cx="565994"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46" name="テキスト ボックス 45">
            <a:extLst>
              <a:ext uri="{FF2B5EF4-FFF2-40B4-BE49-F238E27FC236}">
                <a16:creationId xmlns:a16="http://schemas.microsoft.com/office/drawing/2014/main" id="{CC3695EC-88B4-2F61-487F-822C3D0A7665}"/>
              </a:ext>
            </a:extLst>
          </p:cNvPr>
          <p:cNvSpPr txBox="1"/>
          <p:nvPr/>
        </p:nvSpPr>
        <p:spPr>
          <a:xfrm>
            <a:off x="6713915"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サービス／モノの流れ</a:t>
            </a:r>
          </a:p>
        </p:txBody>
      </p:sp>
      <p:cxnSp>
        <p:nvCxnSpPr>
          <p:cNvPr id="47" name="直線矢印コネクタ 46">
            <a:extLst>
              <a:ext uri="{FF2B5EF4-FFF2-40B4-BE49-F238E27FC236}">
                <a16:creationId xmlns:a16="http://schemas.microsoft.com/office/drawing/2014/main" id="{03A15FDD-3F86-0719-1D3C-90E8DBD49409}"/>
              </a:ext>
            </a:extLst>
          </p:cNvPr>
          <p:cNvCxnSpPr>
            <a:cxnSpLocks/>
          </p:cNvCxnSpPr>
          <p:nvPr/>
        </p:nvCxnSpPr>
        <p:spPr>
          <a:xfrm>
            <a:off x="8307025" y="1484313"/>
            <a:ext cx="565994"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48" name="テキスト ボックス 47">
            <a:extLst>
              <a:ext uri="{FF2B5EF4-FFF2-40B4-BE49-F238E27FC236}">
                <a16:creationId xmlns:a16="http://schemas.microsoft.com/office/drawing/2014/main" id="{3A9A6D0F-9622-19CC-A283-F881B8976BB9}"/>
              </a:ext>
            </a:extLst>
          </p:cNvPr>
          <p:cNvSpPr txBox="1"/>
          <p:nvPr/>
        </p:nvSpPr>
        <p:spPr>
          <a:xfrm>
            <a:off x="8848151" y="1320524"/>
            <a:ext cx="861115"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カネの流れ</a:t>
            </a:r>
          </a:p>
        </p:txBody>
      </p:sp>
      <p:cxnSp>
        <p:nvCxnSpPr>
          <p:cNvPr id="49" name="直線矢印コネクタ 48">
            <a:extLst>
              <a:ext uri="{FF2B5EF4-FFF2-40B4-BE49-F238E27FC236}">
                <a16:creationId xmlns:a16="http://schemas.microsoft.com/office/drawing/2014/main" id="{0DAC39B6-AA1E-E517-0984-63FC245E4C2E}"/>
              </a:ext>
            </a:extLst>
          </p:cNvPr>
          <p:cNvCxnSpPr>
            <a:cxnSpLocks/>
          </p:cNvCxnSpPr>
          <p:nvPr/>
        </p:nvCxnSpPr>
        <p:spPr>
          <a:xfrm>
            <a:off x="6609020" y="2678585"/>
            <a:ext cx="1081328"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024DC091-0DBE-EFBF-AD59-F1E9EA80CEA4}"/>
              </a:ext>
            </a:extLst>
          </p:cNvPr>
          <p:cNvCxnSpPr>
            <a:cxnSpLocks/>
          </p:cNvCxnSpPr>
          <p:nvPr/>
        </p:nvCxnSpPr>
        <p:spPr>
          <a:xfrm flipH="1">
            <a:off x="6563360" y="2828329"/>
            <a:ext cx="1058965"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56" name="テキスト ボックス 55">
            <a:extLst>
              <a:ext uri="{FF2B5EF4-FFF2-40B4-BE49-F238E27FC236}">
                <a16:creationId xmlns:a16="http://schemas.microsoft.com/office/drawing/2014/main" id="{CAF48745-9050-211D-4DE8-008782D81BB1}"/>
              </a:ext>
            </a:extLst>
          </p:cNvPr>
          <p:cNvSpPr txBox="1"/>
          <p:nvPr/>
        </p:nvSpPr>
        <p:spPr>
          <a:xfrm>
            <a:off x="3974646" y="3310328"/>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57" name="テキスト ボックス 56">
            <a:extLst>
              <a:ext uri="{FF2B5EF4-FFF2-40B4-BE49-F238E27FC236}">
                <a16:creationId xmlns:a16="http://schemas.microsoft.com/office/drawing/2014/main" id="{36CC5BE7-3177-73F4-0278-6AFC4C983FE3}"/>
              </a:ext>
            </a:extLst>
          </p:cNvPr>
          <p:cNvSpPr txBox="1"/>
          <p:nvPr/>
        </p:nvSpPr>
        <p:spPr>
          <a:xfrm>
            <a:off x="3311312" y="2960792"/>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58" name="テキスト ボックス 57">
            <a:extLst>
              <a:ext uri="{FF2B5EF4-FFF2-40B4-BE49-F238E27FC236}">
                <a16:creationId xmlns:a16="http://schemas.microsoft.com/office/drawing/2014/main" id="{56982E11-116E-3DA6-160E-5A3AD4D5571E}"/>
              </a:ext>
            </a:extLst>
          </p:cNvPr>
          <p:cNvSpPr txBox="1"/>
          <p:nvPr/>
        </p:nvSpPr>
        <p:spPr>
          <a:xfrm>
            <a:off x="6691244" y="2995501"/>
            <a:ext cx="931081"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59" name="テキスト ボックス 58">
            <a:extLst>
              <a:ext uri="{FF2B5EF4-FFF2-40B4-BE49-F238E27FC236}">
                <a16:creationId xmlns:a16="http://schemas.microsoft.com/office/drawing/2014/main" id="{55DFAA20-7394-02BE-23BC-10EF4F4D2E8A}"/>
              </a:ext>
            </a:extLst>
          </p:cNvPr>
          <p:cNvSpPr txBox="1"/>
          <p:nvPr/>
        </p:nvSpPr>
        <p:spPr>
          <a:xfrm>
            <a:off x="5071401" y="3467290"/>
            <a:ext cx="576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cxnSp>
        <p:nvCxnSpPr>
          <p:cNvPr id="62" name="直線矢印コネクタ 61">
            <a:extLst>
              <a:ext uri="{FF2B5EF4-FFF2-40B4-BE49-F238E27FC236}">
                <a16:creationId xmlns:a16="http://schemas.microsoft.com/office/drawing/2014/main" id="{F9391753-7B1A-2E38-3D0D-41A64ECFA458}"/>
              </a:ext>
            </a:extLst>
          </p:cNvPr>
          <p:cNvCxnSpPr>
            <a:cxnSpLocks/>
          </p:cNvCxnSpPr>
          <p:nvPr/>
        </p:nvCxnSpPr>
        <p:spPr>
          <a:xfrm flipH="1" flipV="1">
            <a:off x="2593107" y="4868654"/>
            <a:ext cx="2451699" cy="1156388"/>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6" name="直線矢印コネクタ 65">
            <a:extLst>
              <a:ext uri="{FF2B5EF4-FFF2-40B4-BE49-F238E27FC236}">
                <a16:creationId xmlns:a16="http://schemas.microsoft.com/office/drawing/2014/main" id="{FE43FB09-7261-6D0C-AE2A-F2A4114DA13A}"/>
              </a:ext>
            </a:extLst>
          </p:cNvPr>
          <p:cNvCxnSpPr>
            <a:cxnSpLocks/>
          </p:cNvCxnSpPr>
          <p:nvPr/>
        </p:nvCxnSpPr>
        <p:spPr>
          <a:xfrm>
            <a:off x="2681938" y="4781376"/>
            <a:ext cx="2435062" cy="1143266"/>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0" name="直線矢印コネクタ 69">
            <a:extLst>
              <a:ext uri="{FF2B5EF4-FFF2-40B4-BE49-F238E27FC236}">
                <a16:creationId xmlns:a16="http://schemas.microsoft.com/office/drawing/2014/main" id="{C8563DAC-7DE8-D612-B984-41DBFFE6B86A}"/>
              </a:ext>
            </a:extLst>
          </p:cNvPr>
          <p:cNvCxnSpPr>
            <a:cxnSpLocks/>
          </p:cNvCxnSpPr>
          <p:nvPr/>
        </p:nvCxnSpPr>
        <p:spPr>
          <a:xfrm rot="5400000" flipH="1">
            <a:off x="4508254" y="2345754"/>
            <a:ext cx="1591289" cy="6446132"/>
          </a:xfrm>
          <a:prstGeom prst="bentConnector3">
            <a:avLst>
              <a:gd name="adj1" fmla="val -9487"/>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2" name="直線矢印コネクタ 81">
            <a:extLst>
              <a:ext uri="{FF2B5EF4-FFF2-40B4-BE49-F238E27FC236}">
                <a16:creationId xmlns:a16="http://schemas.microsoft.com/office/drawing/2014/main" id="{D48712AA-2A42-0388-2244-7853D465AE36}"/>
              </a:ext>
            </a:extLst>
          </p:cNvPr>
          <p:cNvCxnSpPr>
            <a:cxnSpLocks/>
          </p:cNvCxnSpPr>
          <p:nvPr/>
        </p:nvCxnSpPr>
        <p:spPr>
          <a:xfrm flipV="1">
            <a:off x="5752483" y="3123691"/>
            <a:ext cx="0" cy="913047"/>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6" name="直線矢印コネクタ 85">
            <a:extLst>
              <a:ext uri="{FF2B5EF4-FFF2-40B4-BE49-F238E27FC236}">
                <a16:creationId xmlns:a16="http://schemas.microsoft.com/office/drawing/2014/main" id="{5D4775EA-0BC9-CFB7-AF49-9CFEE37EE858}"/>
              </a:ext>
            </a:extLst>
          </p:cNvPr>
          <p:cNvCxnSpPr>
            <a:cxnSpLocks/>
          </p:cNvCxnSpPr>
          <p:nvPr/>
        </p:nvCxnSpPr>
        <p:spPr>
          <a:xfrm>
            <a:off x="5900468" y="3159051"/>
            <a:ext cx="0" cy="877687"/>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89" name="テキスト ボックス 88">
            <a:extLst>
              <a:ext uri="{FF2B5EF4-FFF2-40B4-BE49-F238E27FC236}">
                <a16:creationId xmlns:a16="http://schemas.microsoft.com/office/drawing/2014/main" id="{5E809EC7-962F-0BD3-A2C4-994015405D8B}"/>
              </a:ext>
            </a:extLst>
          </p:cNvPr>
          <p:cNvSpPr txBox="1"/>
          <p:nvPr/>
        </p:nvSpPr>
        <p:spPr>
          <a:xfrm>
            <a:off x="5928979" y="3459089"/>
            <a:ext cx="576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90" name="正方形/長方形 89">
            <a:extLst>
              <a:ext uri="{FF2B5EF4-FFF2-40B4-BE49-F238E27FC236}">
                <a16:creationId xmlns:a16="http://schemas.microsoft.com/office/drawing/2014/main" id="{05CD19AC-AD32-4353-5892-B45255634EAE}"/>
              </a:ext>
            </a:extLst>
          </p:cNvPr>
          <p:cNvSpPr/>
          <p:nvPr/>
        </p:nvSpPr>
        <p:spPr>
          <a:xfrm>
            <a:off x="4369189" y="1380441"/>
            <a:ext cx="565994" cy="188795"/>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91" name="テキスト ボックス 90">
            <a:extLst>
              <a:ext uri="{FF2B5EF4-FFF2-40B4-BE49-F238E27FC236}">
                <a16:creationId xmlns:a16="http://schemas.microsoft.com/office/drawing/2014/main" id="{2D80380B-35E6-3C16-242D-C764343E22AC}"/>
              </a:ext>
            </a:extLst>
          </p:cNvPr>
          <p:cNvSpPr txBox="1"/>
          <p:nvPr/>
        </p:nvSpPr>
        <p:spPr>
          <a:xfrm>
            <a:off x="4953000"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ステークホルダー</a:t>
            </a:r>
          </a:p>
        </p:txBody>
      </p:sp>
      <p:sp>
        <p:nvSpPr>
          <p:cNvPr id="92" name="テキスト ボックス 91">
            <a:extLst>
              <a:ext uri="{FF2B5EF4-FFF2-40B4-BE49-F238E27FC236}">
                <a16:creationId xmlns:a16="http://schemas.microsoft.com/office/drawing/2014/main" id="{47148514-B056-51B7-91A8-3A6E30480671}"/>
              </a:ext>
            </a:extLst>
          </p:cNvPr>
          <p:cNvSpPr txBox="1"/>
          <p:nvPr/>
        </p:nvSpPr>
        <p:spPr>
          <a:xfrm>
            <a:off x="6691244" y="2395048"/>
            <a:ext cx="931081"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cxnSp>
        <p:nvCxnSpPr>
          <p:cNvPr id="98" name="直線矢印コネクタ 97">
            <a:extLst>
              <a:ext uri="{FF2B5EF4-FFF2-40B4-BE49-F238E27FC236}">
                <a16:creationId xmlns:a16="http://schemas.microsoft.com/office/drawing/2014/main" id="{DC3B9F5F-A1CA-A60C-8EEF-0B71039571BF}"/>
              </a:ext>
            </a:extLst>
          </p:cNvPr>
          <p:cNvCxnSpPr>
            <a:cxnSpLocks/>
          </p:cNvCxnSpPr>
          <p:nvPr/>
        </p:nvCxnSpPr>
        <p:spPr>
          <a:xfrm>
            <a:off x="6172789" y="1712726"/>
            <a:ext cx="565994" cy="0"/>
          </a:xfrm>
          <a:prstGeom prst="straightConnector1">
            <a:avLst/>
          </a:prstGeom>
          <a:ln w="38100" cap="rnd">
            <a:solidFill>
              <a:schemeClr val="accent1"/>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99" name="テキスト ボックス 98">
            <a:extLst>
              <a:ext uri="{FF2B5EF4-FFF2-40B4-BE49-F238E27FC236}">
                <a16:creationId xmlns:a16="http://schemas.microsoft.com/office/drawing/2014/main" id="{CBF825A6-CC75-C3ED-34B8-A77ED3E216ED}"/>
              </a:ext>
            </a:extLst>
          </p:cNvPr>
          <p:cNvSpPr txBox="1"/>
          <p:nvPr/>
        </p:nvSpPr>
        <p:spPr>
          <a:xfrm>
            <a:off x="6713915" y="1562375"/>
            <a:ext cx="1742567"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その他（技術連携等）</a:t>
            </a:r>
          </a:p>
        </p:txBody>
      </p:sp>
      <p:grpSp>
        <p:nvGrpSpPr>
          <p:cNvPr id="81" name="グループ化 80">
            <a:extLst>
              <a:ext uri="{FF2B5EF4-FFF2-40B4-BE49-F238E27FC236}">
                <a16:creationId xmlns:a16="http://schemas.microsoft.com/office/drawing/2014/main" id="{718D1101-7704-883E-FAC7-3A858FD35C6D}"/>
              </a:ext>
            </a:extLst>
          </p:cNvPr>
          <p:cNvGrpSpPr/>
          <p:nvPr/>
        </p:nvGrpSpPr>
        <p:grpSpPr>
          <a:xfrm>
            <a:off x="512779" y="5949"/>
            <a:ext cx="6320145" cy="216000"/>
            <a:chOff x="512779" y="5949"/>
            <a:chExt cx="6320145" cy="216000"/>
          </a:xfrm>
        </p:grpSpPr>
        <p:sp>
          <p:nvSpPr>
            <p:cNvPr id="83" name="正方形/長方形 82">
              <a:extLst>
                <a:ext uri="{FF2B5EF4-FFF2-40B4-BE49-F238E27FC236}">
                  <a16:creationId xmlns:a16="http://schemas.microsoft.com/office/drawing/2014/main" id="{08131DAB-CC96-3920-88B9-B71C872D0F7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4" name="正方形/長方形 83">
              <a:extLst>
                <a:ext uri="{FF2B5EF4-FFF2-40B4-BE49-F238E27FC236}">
                  <a16:creationId xmlns:a16="http://schemas.microsoft.com/office/drawing/2014/main" id="{4D3BDB6A-0D9B-A8D2-3799-1C048CE6182B}"/>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5" name="正方形/長方形 84">
              <a:extLst>
                <a:ext uri="{FF2B5EF4-FFF2-40B4-BE49-F238E27FC236}">
                  <a16:creationId xmlns:a16="http://schemas.microsoft.com/office/drawing/2014/main" id="{FC50C957-C3E3-025F-98CC-CD55DD953B96}"/>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5B7EB076-0134-502F-1A94-C54D19B10AED}"/>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59BA09A7-DE50-3C42-F4AD-16E33DA9AC45}"/>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B61EB425-DA4D-08B7-8885-627848AB8384}"/>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004B51CF-8A05-BB4C-7072-20F42AD59198}"/>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FFD74719-E1BF-DB18-1583-A4434059A211}"/>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A8D768D9-0E39-B8D3-C2D5-2C01853BF60E}"/>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82B259B6-AF90-3882-2F9D-16755296C8A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335379D3-450F-50D9-BDCC-A48FC4C24B07}"/>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C9035A6E-635B-CC9A-98A0-51FC48040DC6}"/>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526EC367-3248-A91C-73D1-F7C0DF406941}"/>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ADAA27DA-6598-5958-CA2E-B75FF5E512DE}"/>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A5E3F20A-578F-C88A-596A-C6BED270173A}"/>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899784B7-1E8B-4406-C266-A0212D73FD9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11EB25D6-4FC5-C6B1-E26C-98BE67A36CB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0" name="正方形/長方形 109">
              <a:extLst>
                <a:ext uri="{FF2B5EF4-FFF2-40B4-BE49-F238E27FC236}">
                  <a16:creationId xmlns:a16="http://schemas.microsoft.com/office/drawing/2014/main" id="{EA198DB7-92CE-093B-A664-346AFC5713DB}"/>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1" name="正方形/長方形 110">
              <a:extLst>
                <a:ext uri="{FF2B5EF4-FFF2-40B4-BE49-F238E27FC236}">
                  <a16:creationId xmlns:a16="http://schemas.microsoft.com/office/drawing/2014/main" id="{EEB65BED-3AC8-872E-5220-8C782C0BDE5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237956420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543149D-1C3C-3372-37B8-FA9C6931E5A3}"/>
            </a:ext>
          </a:extLst>
        </p:cNvPr>
        <p:cNvGrpSpPr/>
        <p:nvPr/>
      </p:nvGrpSpPr>
      <p:grpSpPr>
        <a:xfrm>
          <a:off x="0" y="0"/>
          <a:ext cx="0" cy="0"/>
          <a:chOff x="0" y="0"/>
          <a:chExt cx="0" cy="0"/>
        </a:xfrm>
      </p:grpSpPr>
      <p:sp>
        <p:nvSpPr>
          <p:cNvPr id="9" name="正方形/長方形 8">
            <a:extLst>
              <a:ext uri="{FF2B5EF4-FFF2-40B4-BE49-F238E27FC236}">
                <a16:creationId xmlns:a16="http://schemas.microsoft.com/office/drawing/2014/main" id="{789DF1D4-B5D4-D645-74C0-3C2B0FC96201}"/>
              </a:ext>
            </a:extLst>
          </p:cNvPr>
          <p:cNvSpPr/>
          <p:nvPr/>
        </p:nvSpPr>
        <p:spPr>
          <a:xfrm>
            <a:off x="7435136" y="2179046"/>
            <a:ext cx="1968741" cy="840332"/>
          </a:xfrm>
          <a:prstGeom prst="rect">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ja-JP" altLang="en-US" sz="1400" b="1">
                <a:solidFill>
                  <a:schemeClr val="bg1"/>
                </a:solidFill>
                <a:latin typeface="Meiryo UI" panose="020B0604030504040204" pitchFamily="50" charset="-128"/>
                <a:ea typeface="Meiryo UI" panose="020B0604030504040204" pitchFamily="50" charset="-128"/>
              </a:rPr>
              <a:t>最終的な</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400" b="1">
                <a:solidFill>
                  <a:schemeClr val="bg1"/>
                </a:solidFill>
                <a:latin typeface="Meiryo UI" panose="020B0604030504040204" pitchFamily="50" charset="-128"/>
                <a:ea typeface="Meiryo UI" panose="020B0604030504040204" pitchFamily="50" charset="-128"/>
              </a:rPr>
              <a:t>社会的インパクト</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（ウクライナ復興への貢献）</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EABCF83A-7131-99C6-AEDC-9C5D88379A28}"/>
              </a:ext>
            </a:extLst>
          </p:cNvPr>
          <p:cNvSpPr/>
          <p:nvPr/>
        </p:nvSpPr>
        <p:spPr>
          <a:xfrm>
            <a:off x="512254" y="3253279"/>
            <a:ext cx="2124261" cy="344178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矢印: 五方向 12">
            <a:extLst>
              <a:ext uri="{FF2B5EF4-FFF2-40B4-BE49-F238E27FC236}">
                <a16:creationId xmlns:a16="http://schemas.microsoft.com/office/drawing/2014/main" id="{51BF6559-9532-D440-04A7-50BE51DD7484}"/>
              </a:ext>
            </a:extLst>
          </p:cNvPr>
          <p:cNvSpPr/>
          <p:nvPr/>
        </p:nvSpPr>
        <p:spPr>
          <a:xfrm>
            <a:off x="5052680" y="2599212"/>
            <a:ext cx="2564860"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rgbClr val="FF0000"/>
                </a:solidFill>
                <a:latin typeface="Meiryo UI" panose="020B0604030504040204" pitchFamily="50" charset="-128"/>
                <a:ea typeface="Meiryo UI" panose="020B0604030504040204" pitchFamily="50" charset="-128"/>
              </a:rPr>
              <a:t>商業化</a:t>
            </a:r>
            <a:r>
              <a:rPr kumimoji="1" lang="ja-JP" altLang="en-US" sz="1100">
                <a:solidFill>
                  <a:schemeClr val="tx2"/>
                </a:solidFill>
                <a:latin typeface="Meiryo UI" panose="020B0604030504040204" pitchFamily="50" charset="-128"/>
                <a:ea typeface="Meiryo UI" panose="020B0604030504040204" pitchFamily="50" charset="-128"/>
              </a:rPr>
              <a:t>から</a:t>
            </a:r>
            <a:r>
              <a:rPr kumimoji="1" lang="en-US" altLang="ja-JP" sz="1100">
                <a:solidFill>
                  <a:schemeClr val="tx2"/>
                </a:solidFill>
                <a:latin typeface="Meiryo UI" panose="020B0604030504040204" pitchFamily="50" charset="-128"/>
                <a:ea typeface="Meiryo UI" panose="020B0604030504040204" pitchFamily="50" charset="-128"/>
              </a:rPr>
              <a:t>5</a:t>
            </a:r>
            <a:r>
              <a:rPr kumimoji="1" lang="ja-JP" altLang="en-US" sz="1100">
                <a:solidFill>
                  <a:schemeClr val="tx2"/>
                </a:solidFill>
                <a:latin typeface="Meiryo UI" panose="020B0604030504040204" pitchFamily="50" charset="-128"/>
                <a:ea typeface="Meiryo UI" panose="020B0604030504040204" pitchFamily="50" charset="-128"/>
              </a:rPr>
              <a:t>年後</a:t>
            </a:r>
          </a:p>
        </p:txBody>
      </p:sp>
      <p:sp>
        <p:nvSpPr>
          <p:cNvPr id="12" name="矢印: 五方向 11">
            <a:extLst>
              <a:ext uri="{FF2B5EF4-FFF2-40B4-BE49-F238E27FC236}">
                <a16:creationId xmlns:a16="http://schemas.microsoft.com/office/drawing/2014/main" id="{C1917C78-418B-977C-3A06-8782B4DB2923}"/>
              </a:ext>
            </a:extLst>
          </p:cNvPr>
          <p:cNvSpPr/>
          <p:nvPr/>
        </p:nvSpPr>
        <p:spPr>
          <a:xfrm>
            <a:off x="2837968" y="2599212"/>
            <a:ext cx="2564860"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rgbClr val="FF0000"/>
                </a:solidFill>
                <a:latin typeface="Meiryo UI" panose="020B0604030504040204" pitchFamily="50" charset="-128"/>
                <a:ea typeface="Meiryo UI" panose="020B0604030504040204" pitchFamily="50" charset="-128"/>
              </a:rPr>
              <a:t>商業化</a:t>
            </a:r>
            <a:r>
              <a:rPr kumimoji="1" lang="ja-JP" altLang="en-US" sz="1100">
                <a:solidFill>
                  <a:schemeClr val="tx2"/>
                </a:solidFill>
                <a:latin typeface="Meiryo UI" panose="020B0604030504040204" pitchFamily="50" charset="-128"/>
                <a:ea typeface="Meiryo UI" panose="020B0604030504040204" pitchFamily="50" charset="-128"/>
              </a:rPr>
              <a:t>から</a:t>
            </a:r>
            <a:r>
              <a:rPr kumimoji="1" lang="en-US" altLang="ja-JP" sz="1100">
                <a:solidFill>
                  <a:schemeClr val="tx2"/>
                </a:solidFill>
                <a:latin typeface="Meiryo UI" panose="020B0604030504040204" pitchFamily="50" charset="-128"/>
                <a:ea typeface="Meiryo UI" panose="020B0604030504040204" pitchFamily="50" charset="-128"/>
              </a:rPr>
              <a:t>3</a:t>
            </a:r>
            <a:r>
              <a:rPr kumimoji="1" lang="ja-JP" altLang="en-US" sz="1100">
                <a:solidFill>
                  <a:schemeClr val="tx2"/>
                </a:solidFill>
                <a:latin typeface="Meiryo UI" panose="020B0604030504040204" pitchFamily="50" charset="-128"/>
                <a:ea typeface="Meiryo UI" panose="020B0604030504040204" pitchFamily="50" charset="-128"/>
              </a:rPr>
              <a:t>年後</a:t>
            </a:r>
          </a:p>
        </p:txBody>
      </p:sp>
      <p:sp>
        <p:nvSpPr>
          <p:cNvPr id="7" name="矢印: 五方向 6">
            <a:extLst>
              <a:ext uri="{FF2B5EF4-FFF2-40B4-BE49-F238E27FC236}">
                <a16:creationId xmlns:a16="http://schemas.microsoft.com/office/drawing/2014/main" id="{72988818-0AC1-09F2-E6D6-8122F7CBDE80}"/>
              </a:ext>
            </a:extLst>
          </p:cNvPr>
          <p:cNvSpPr/>
          <p:nvPr/>
        </p:nvSpPr>
        <p:spPr>
          <a:xfrm>
            <a:off x="512289" y="2179046"/>
            <a:ext cx="2562109" cy="420166"/>
          </a:xfrm>
          <a:prstGeom prst="homePlate">
            <a:avLst>
              <a:gd name="adj" fmla="val 43653"/>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事業によって生まれる成果・裨益効果</a:t>
            </a:r>
            <a:endParaRPr kumimoji="1" lang="ja-JP" altLang="en-US" sz="1200">
              <a:solidFill>
                <a:schemeClr val="tx2"/>
              </a:solidFill>
              <a:latin typeface="Meiryo UI" panose="020B0604030504040204" pitchFamily="50" charset="-128"/>
              <a:ea typeface="Meiryo UI" panose="020B0604030504040204" pitchFamily="50" charset="-128"/>
            </a:endParaRPr>
          </a:p>
        </p:txBody>
      </p:sp>
      <p:sp>
        <p:nvSpPr>
          <p:cNvPr id="14" name="矢印: 五方向 13">
            <a:extLst>
              <a:ext uri="{FF2B5EF4-FFF2-40B4-BE49-F238E27FC236}">
                <a16:creationId xmlns:a16="http://schemas.microsoft.com/office/drawing/2014/main" id="{05D648D9-002D-298E-10A0-A236FB9D2EF2}"/>
              </a:ext>
            </a:extLst>
          </p:cNvPr>
          <p:cNvSpPr/>
          <p:nvPr/>
        </p:nvSpPr>
        <p:spPr>
          <a:xfrm>
            <a:off x="512289" y="2599212"/>
            <a:ext cx="2564860"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rgbClr val="FF0000"/>
                </a:solidFill>
                <a:latin typeface="Meiryo UI" panose="020B0604030504040204" pitchFamily="50" charset="-128"/>
                <a:ea typeface="Meiryo UI" panose="020B0604030504040204" pitchFamily="50" charset="-128"/>
              </a:rPr>
              <a:t>商業化</a:t>
            </a:r>
            <a:r>
              <a:rPr kumimoji="1" lang="ja-JP" altLang="en-US" sz="1100">
                <a:solidFill>
                  <a:schemeClr val="tx2"/>
                </a:solidFill>
                <a:latin typeface="Meiryo UI" panose="020B0604030504040204" pitchFamily="50" charset="-128"/>
                <a:ea typeface="Meiryo UI" panose="020B0604030504040204" pitchFamily="50" charset="-128"/>
              </a:rPr>
              <a:t>から</a:t>
            </a:r>
            <a:r>
              <a:rPr kumimoji="1" lang="en-US" altLang="ja-JP" sz="1100">
                <a:solidFill>
                  <a:schemeClr val="tx2"/>
                </a:solidFill>
                <a:latin typeface="Meiryo UI" panose="020B0604030504040204" pitchFamily="50" charset="-128"/>
                <a:ea typeface="Meiryo UI" panose="020B0604030504040204" pitchFamily="50" charset="-128"/>
              </a:rPr>
              <a:t>1</a:t>
            </a:r>
            <a:r>
              <a:rPr kumimoji="1" lang="ja-JP" altLang="en-US" sz="1100">
                <a:solidFill>
                  <a:schemeClr val="tx2"/>
                </a:solidFill>
                <a:latin typeface="Meiryo UI" panose="020B0604030504040204" pitchFamily="50" charset="-128"/>
                <a:ea typeface="Meiryo UI" panose="020B0604030504040204" pitchFamily="50" charset="-128"/>
              </a:rPr>
              <a:t>年後</a:t>
            </a:r>
          </a:p>
        </p:txBody>
      </p:sp>
      <p:sp>
        <p:nvSpPr>
          <p:cNvPr id="15" name="正方形/長方形 14">
            <a:extLst>
              <a:ext uri="{FF2B5EF4-FFF2-40B4-BE49-F238E27FC236}">
                <a16:creationId xmlns:a16="http://schemas.microsoft.com/office/drawing/2014/main" id="{3A49F13E-CB83-C6AA-A3F3-C757CA898085}"/>
              </a:ext>
            </a:extLst>
          </p:cNvPr>
          <p:cNvSpPr/>
          <p:nvPr/>
        </p:nvSpPr>
        <p:spPr>
          <a:xfrm>
            <a:off x="2928418" y="3120159"/>
            <a:ext cx="2124261" cy="224932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6" name="正方形/長方形 15">
            <a:extLst>
              <a:ext uri="{FF2B5EF4-FFF2-40B4-BE49-F238E27FC236}">
                <a16:creationId xmlns:a16="http://schemas.microsoft.com/office/drawing/2014/main" id="{CB605747-2390-27E4-0A56-7C8694ADB345}"/>
              </a:ext>
            </a:extLst>
          </p:cNvPr>
          <p:cNvSpPr/>
          <p:nvPr/>
        </p:nvSpPr>
        <p:spPr>
          <a:xfrm>
            <a:off x="5344547" y="3120158"/>
            <a:ext cx="2124261" cy="105067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8" name="正方形/長方形 17">
            <a:extLst>
              <a:ext uri="{FF2B5EF4-FFF2-40B4-BE49-F238E27FC236}">
                <a16:creationId xmlns:a16="http://schemas.microsoft.com/office/drawing/2014/main" id="{CCF9DBAE-46DF-B215-C7E4-F78A23F7665F}"/>
              </a:ext>
            </a:extLst>
          </p:cNvPr>
          <p:cNvSpPr/>
          <p:nvPr/>
        </p:nvSpPr>
        <p:spPr>
          <a:xfrm>
            <a:off x="5344547" y="5510381"/>
            <a:ext cx="2124261"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2" name="正方形/長方形 21">
            <a:extLst>
              <a:ext uri="{FF2B5EF4-FFF2-40B4-BE49-F238E27FC236}">
                <a16:creationId xmlns:a16="http://schemas.microsoft.com/office/drawing/2014/main" id="{8B33B17F-05C6-F17E-6A3C-BB408A1B5595}"/>
              </a:ext>
            </a:extLst>
          </p:cNvPr>
          <p:cNvSpPr/>
          <p:nvPr/>
        </p:nvSpPr>
        <p:spPr>
          <a:xfrm>
            <a:off x="2928417" y="5510381"/>
            <a:ext cx="2124261"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p>
        </p:txBody>
      </p:sp>
      <p:cxnSp>
        <p:nvCxnSpPr>
          <p:cNvPr id="24" name="コネクタ: カギ線 23">
            <a:extLst>
              <a:ext uri="{FF2B5EF4-FFF2-40B4-BE49-F238E27FC236}">
                <a16:creationId xmlns:a16="http://schemas.microsoft.com/office/drawing/2014/main" id="{A2D6C9F6-1B3F-285A-5CB2-98EAA5225414}"/>
              </a:ext>
            </a:extLst>
          </p:cNvPr>
          <p:cNvCxnSpPr>
            <a:cxnSpLocks/>
            <a:stCxn id="6" idx="3"/>
            <a:endCxn id="15" idx="1"/>
          </p:cNvCxnSpPr>
          <p:nvPr/>
        </p:nvCxnSpPr>
        <p:spPr>
          <a:xfrm flipV="1">
            <a:off x="2636515" y="4244819"/>
            <a:ext cx="291903" cy="72935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6" name="コネクタ: カギ線 25">
            <a:extLst>
              <a:ext uri="{FF2B5EF4-FFF2-40B4-BE49-F238E27FC236}">
                <a16:creationId xmlns:a16="http://schemas.microsoft.com/office/drawing/2014/main" id="{10029EB4-B1E5-5DE8-D220-B38DD8AA3D82}"/>
              </a:ext>
            </a:extLst>
          </p:cNvPr>
          <p:cNvCxnSpPr>
            <a:cxnSpLocks/>
            <a:stCxn id="6" idx="3"/>
            <a:endCxn id="22" idx="1"/>
          </p:cNvCxnSpPr>
          <p:nvPr/>
        </p:nvCxnSpPr>
        <p:spPr>
          <a:xfrm>
            <a:off x="2636515" y="4974171"/>
            <a:ext cx="291902" cy="1061991"/>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4204062B-3373-DD55-D7A5-64F6BE04CECD}"/>
              </a:ext>
            </a:extLst>
          </p:cNvPr>
          <p:cNvCxnSpPr>
            <a:stCxn id="22" idx="3"/>
            <a:endCxn id="18" idx="1"/>
          </p:cNvCxnSpPr>
          <p:nvPr/>
        </p:nvCxnSpPr>
        <p:spPr>
          <a:xfrm>
            <a:off x="5052679" y="6036162"/>
            <a:ext cx="291868"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8" name="矢印: 五方向 7">
            <a:extLst>
              <a:ext uri="{FF2B5EF4-FFF2-40B4-BE49-F238E27FC236}">
                <a16:creationId xmlns:a16="http://schemas.microsoft.com/office/drawing/2014/main" id="{83998DE4-1021-AA98-ED46-0E4C283F98F3}"/>
              </a:ext>
            </a:extLst>
          </p:cNvPr>
          <p:cNvSpPr/>
          <p:nvPr/>
        </p:nvSpPr>
        <p:spPr>
          <a:xfrm>
            <a:off x="512289" y="2179046"/>
            <a:ext cx="7127949" cy="420166"/>
          </a:xfrm>
          <a:prstGeom prst="homePlate">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事業によって生まれる成果・裨益効果（アウトカム）</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EC18D4B7-A36E-13FB-B03C-F0300FD64C84}"/>
              </a:ext>
            </a:extLst>
          </p:cNvPr>
          <p:cNvSpPr/>
          <p:nvPr/>
        </p:nvSpPr>
        <p:spPr>
          <a:xfrm>
            <a:off x="5344547" y="4312179"/>
            <a:ext cx="2124261" cy="105067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 name="テキスト プレースホルダー 1">
            <a:extLst>
              <a:ext uri="{FF2B5EF4-FFF2-40B4-BE49-F238E27FC236}">
                <a16:creationId xmlns:a16="http://schemas.microsoft.com/office/drawing/2014/main" id="{7373571A-390B-66DC-E30E-0095CF1F816D}"/>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478CEEB9-7087-DB23-271D-4DF6900ACDB6}"/>
              </a:ext>
            </a:extLst>
          </p:cNvPr>
          <p:cNvSpPr>
            <a:spLocks noGrp="1"/>
          </p:cNvSpPr>
          <p:nvPr>
            <p:ph type="body" sz="quarter" idx="17"/>
          </p:nvPr>
        </p:nvSpPr>
        <p:spPr/>
        <p:txBody>
          <a:bodyPr/>
          <a:lstStyle/>
          <a:p>
            <a:r>
              <a:rPr kumimoji="1" lang="en-GB" altLang="ja-JP"/>
              <a:t>4-4. </a:t>
            </a:r>
            <a:r>
              <a:rPr kumimoji="1" lang="ja-JP" altLang="en-US"/>
              <a:t>想定される裨益効果 </a:t>
            </a:r>
            <a:r>
              <a:rPr kumimoji="1" lang="en-US" altLang="ja-JP"/>
              <a:t>1/2</a:t>
            </a:r>
            <a:endParaRPr kumimoji="1" lang="en-GB" altLang="ja-JP"/>
          </a:p>
        </p:txBody>
      </p:sp>
      <p:sp>
        <p:nvSpPr>
          <p:cNvPr id="11" name="正方形/長方形 10">
            <a:extLst>
              <a:ext uri="{FF2B5EF4-FFF2-40B4-BE49-F238E27FC236}">
                <a16:creationId xmlns:a16="http://schemas.microsoft.com/office/drawing/2014/main" id="{E38F63A4-F0F3-A8CA-AB27-DCE1A0E3E8CD}"/>
              </a:ext>
            </a:extLst>
          </p:cNvPr>
          <p:cNvSpPr/>
          <p:nvPr/>
        </p:nvSpPr>
        <p:spPr>
          <a:xfrm>
            <a:off x="7617540" y="3120158"/>
            <a:ext cx="1683325" cy="3441782"/>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XXX</a:t>
            </a:r>
          </a:p>
        </p:txBody>
      </p:sp>
      <p:sp>
        <p:nvSpPr>
          <p:cNvPr id="43" name="フローチャート: 結合子 42">
            <a:extLst>
              <a:ext uri="{FF2B5EF4-FFF2-40B4-BE49-F238E27FC236}">
                <a16:creationId xmlns:a16="http://schemas.microsoft.com/office/drawing/2014/main" id="{F1D387B7-557F-BE73-3F1F-BF97626BFC40}"/>
              </a:ext>
            </a:extLst>
          </p:cNvPr>
          <p:cNvSpPr/>
          <p:nvPr/>
        </p:nvSpPr>
        <p:spPr>
          <a:xfrm>
            <a:off x="450316" y="30703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44" name="フローチャート: 結合子 43">
            <a:extLst>
              <a:ext uri="{FF2B5EF4-FFF2-40B4-BE49-F238E27FC236}">
                <a16:creationId xmlns:a16="http://schemas.microsoft.com/office/drawing/2014/main" id="{1FCDF300-3636-C69A-2EA8-E7166575B7DF}"/>
              </a:ext>
            </a:extLst>
          </p:cNvPr>
          <p:cNvSpPr/>
          <p:nvPr/>
        </p:nvSpPr>
        <p:spPr>
          <a:xfrm>
            <a:off x="2846924" y="30703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cxnSp>
        <p:nvCxnSpPr>
          <p:cNvPr id="71" name="コネクタ: カギ線 70">
            <a:extLst>
              <a:ext uri="{FF2B5EF4-FFF2-40B4-BE49-F238E27FC236}">
                <a16:creationId xmlns:a16="http://schemas.microsoft.com/office/drawing/2014/main" id="{EDAA9AAC-8984-4657-A5EF-EB87D49F52CA}"/>
              </a:ext>
            </a:extLst>
          </p:cNvPr>
          <p:cNvCxnSpPr>
            <a:cxnSpLocks/>
            <a:stCxn id="18" idx="3"/>
            <a:endCxn id="11" idx="1"/>
          </p:cNvCxnSpPr>
          <p:nvPr/>
        </p:nvCxnSpPr>
        <p:spPr>
          <a:xfrm flipV="1">
            <a:off x="7468808" y="4841049"/>
            <a:ext cx="148732" cy="1195113"/>
          </a:xfrm>
          <a:prstGeom prst="bentConnector3">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96" name="フローチャート: 結合子 95">
            <a:extLst>
              <a:ext uri="{FF2B5EF4-FFF2-40B4-BE49-F238E27FC236}">
                <a16:creationId xmlns:a16="http://schemas.microsoft.com/office/drawing/2014/main" id="{56F7287C-0DE9-9CC0-354F-0A9DD2D1AC24}"/>
              </a:ext>
            </a:extLst>
          </p:cNvPr>
          <p:cNvSpPr/>
          <p:nvPr/>
        </p:nvSpPr>
        <p:spPr>
          <a:xfrm>
            <a:off x="5263088" y="3071130"/>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45" name="フローチャート: 結合子 44">
            <a:extLst>
              <a:ext uri="{FF2B5EF4-FFF2-40B4-BE49-F238E27FC236}">
                <a16:creationId xmlns:a16="http://schemas.microsoft.com/office/drawing/2014/main" id="{56B387EC-9E3B-84CB-9B17-63CDB38288C6}"/>
              </a:ext>
            </a:extLst>
          </p:cNvPr>
          <p:cNvSpPr/>
          <p:nvPr/>
        </p:nvSpPr>
        <p:spPr>
          <a:xfrm>
            <a:off x="2826637" y="544985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7" name="フローチャート: 結合子 56">
            <a:extLst>
              <a:ext uri="{FF2B5EF4-FFF2-40B4-BE49-F238E27FC236}">
                <a16:creationId xmlns:a16="http://schemas.microsoft.com/office/drawing/2014/main" id="{7322F9CC-09AE-0843-694D-570D38EAA5A0}"/>
              </a:ext>
            </a:extLst>
          </p:cNvPr>
          <p:cNvSpPr/>
          <p:nvPr/>
        </p:nvSpPr>
        <p:spPr>
          <a:xfrm>
            <a:off x="5251010" y="4259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8" name="フローチャート: 結合子 57">
            <a:extLst>
              <a:ext uri="{FF2B5EF4-FFF2-40B4-BE49-F238E27FC236}">
                <a16:creationId xmlns:a16="http://schemas.microsoft.com/office/drawing/2014/main" id="{4FB1F73B-7980-D345-876E-04314C893FA7}"/>
              </a:ext>
            </a:extLst>
          </p:cNvPr>
          <p:cNvSpPr/>
          <p:nvPr/>
        </p:nvSpPr>
        <p:spPr>
          <a:xfrm>
            <a:off x="5230723" y="543230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cxnSp>
        <p:nvCxnSpPr>
          <p:cNvPr id="59" name="コネクタ: カギ線 58">
            <a:extLst>
              <a:ext uri="{FF2B5EF4-FFF2-40B4-BE49-F238E27FC236}">
                <a16:creationId xmlns:a16="http://schemas.microsoft.com/office/drawing/2014/main" id="{4EB345CB-B780-FAB1-75F6-8269822F7F48}"/>
              </a:ext>
            </a:extLst>
          </p:cNvPr>
          <p:cNvCxnSpPr>
            <a:cxnSpLocks/>
            <a:stCxn id="16" idx="3"/>
            <a:endCxn id="11" idx="1"/>
          </p:cNvCxnSpPr>
          <p:nvPr/>
        </p:nvCxnSpPr>
        <p:spPr>
          <a:xfrm>
            <a:off x="7468808" y="3645495"/>
            <a:ext cx="148732" cy="1195554"/>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0" name="コネクタ: カギ線 59">
            <a:extLst>
              <a:ext uri="{FF2B5EF4-FFF2-40B4-BE49-F238E27FC236}">
                <a16:creationId xmlns:a16="http://schemas.microsoft.com/office/drawing/2014/main" id="{34257D93-8E2D-C670-EF90-97106F1F5751}"/>
              </a:ext>
            </a:extLst>
          </p:cNvPr>
          <p:cNvCxnSpPr>
            <a:cxnSpLocks/>
            <a:stCxn id="16" idx="3"/>
            <a:endCxn id="11" idx="1"/>
          </p:cNvCxnSpPr>
          <p:nvPr/>
        </p:nvCxnSpPr>
        <p:spPr>
          <a:xfrm>
            <a:off x="7468808" y="3645495"/>
            <a:ext cx="148732" cy="1195554"/>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7" name="コネクタ: カギ線 66">
            <a:extLst>
              <a:ext uri="{FF2B5EF4-FFF2-40B4-BE49-F238E27FC236}">
                <a16:creationId xmlns:a16="http://schemas.microsoft.com/office/drawing/2014/main" id="{E31EA057-CB04-8A4D-A2D9-3D8CE7ED1767}"/>
              </a:ext>
            </a:extLst>
          </p:cNvPr>
          <p:cNvCxnSpPr>
            <a:cxnSpLocks/>
            <a:stCxn id="55" idx="3"/>
            <a:endCxn id="11" idx="1"/>
          </p:cNvCxnSpPr>
          <p:nvPr/>
        </p:nvCxnSpPr>
        <p:spPr>
          <a:xfrm>
            <a:off x="7468808" y="4837516"/>
            <a:ext cx="148732" cy="3533"/>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7" name="コネクタ: カギ線 46">
            <a:extLst>
              <a:ext uri="{FF2B5EF4-FFF2-40B4-BE49-F238E27FC236}">
                <a16:creationId xmlns:a16="http://schemas.microsoft.com/office/drawing/2014/main" id="{C953A583-DCE2-3944-87EB-7FB8EA9304FE}"/>
              </a:ext>
            </a:extLst>
          </p:cNvPr>
          <p:cNvCxnSpPr>
            <a:cxnSpLocks/>
            <a:stCxn id="15" idx="3"/>
            <a:endCxn id="16" idx="1"/>
          </p:cNvCxnSpPr>
          <p:nvPr/>
        </p:nvCxnSpPr>
        <p:spPr>
          <a:xfrm flipV="1">
            <a:off x="5052679" y="3645495"/>
            <a:ext cx="291868" cy="599324"/>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2" name="コネクタ: カギ線 51">
            <a:extLst>
              <a:ext uri="{FF2B5EF4-FFF2-40B4-BE49-F238E27FC236}">
                <a16:creationId xmlns:a16="http://schemas.microsoft.com/office/drawing/2014/main" id="{FCB9B8B2-E5D2-8D21-E732-0970BA3459F8}"/>
              </a:ext>
            </a:extLst>
          </p:cNvPr>
          <p:cNvCxnSpPr>
            <a:cxnSpLocks/>
            <a:stCxn id="15" idx="3"/>
            <a:endCxn id="55" idx="1"/>
          </p:cNvCxnSpPr>
          <p:nvPr/>
        </p:nvCxnSpPr>
        <p:spPr>
          <a:xfrm>
            <a:off x="5052679" y="4244819"/>
            <a:ext cx="291868" cy="592697"/>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grpSp>
        <p:nvGrpSpPr>
          <p:cNvPr id="80" name="グループ化 79">
            <a:extLst>
              <a:ext uri="{FF2B5EF4-FFF2-40B4-BE49-F238E27FC236}">
                <a16:creationId xmlns:a16="http://schemas.microsoft.com/office/drawing/2014/main" id="{AEE54F39-BDA3-A5D4-8DBF-80390515231C}"/>
              </a:ext>
            </a:extLst>
          </p:cNvPr>
          <p:cNvGrpSpPr/>
          <p:nvPr/>
        </p:nvGrpSpPr>
        <p:grpSpPr>
          <a:xfrm>
            <a:off x="512779" y="5949"/>
            <a:ext cx="6320145" cy="216000"/>
            <a:chOff x="512779" y="5949"/>
            <a:chExt cx="6320145" cy="216000"/>
          </a:xfrm>
        </p:grpSpPr>
        <p:sp>
          <p:nvSpPr>
            <p:cNvPr id="81" name="正方形/長方形 80">
              <a:extLst>
                <a:ext uri="{FF2B5EF4-FFF2-40B4-BE49-F238E27FC236}">
                  <a16:creationId xmlns:a16="http://schemas.microsoft.com/office/drawing/2014/main" id="{09E88CA4-42AA-350A-338F-C3ED0C192D2F}"/>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2" name="正方形/長方形 81">
              <a:extLst>
                <a:ext uri="{FF2B5EF4-FFF2-40B4-BE49-F238E27FC236}">
                  <a16:creationId xmlns:a16="http://schemas.microsoft.com/office/drawing/2014/main" id="{88517AA1-A89D-BFEA-0566-2639FE02046B}"/>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3" name="正方形/長方形 82">
              <a:extLst>
                <a:ext uri="{FF2B5EF4-FFF2-40B4-BE49-F238E27FC236}">
                  <a16:creationId xmlns:a16="http://schemas.microsoft.com/office/drawing/2014/main" id="{E4E1EAB1-B0D6-89A8-743F-1DE8CDC4E277}"/>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064FEDF1-9FCD-E451-C6EC-C88AA7B23BC6}"/>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2B0971E2-DE2F-369D-6173-BE63ADF198F2}"/>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D2A30FBF-DD04-F483-B655-0650F3552F88}"/>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C1559E62-BF6D-8A7E-D127-DBE29FBAA5C8}"/>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4D6DF565-DF23-D7AC-B3C1-A8A3DCBE97D9}"/>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0C4FB604-804C-6857-822C-7D28DF3D1148}"/>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50A22FB4-B820-A8C1-7D83-BB0EF01F6B53}"/>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FB4BB2CA-8308-2D31-20F2-ACF23D158872}"/>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77FD7EFC-1CF5-C0A6-2AEE-5D210389AC46}"/>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84171572-927E-012E-8DE1-B0AEAAB3D7FF}"/>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19B60FBA-F100-97FC-4D38-A6EE58A45074}"/>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80E0D4D7-11F7-BDF0-D26C-01910A19C1E5}"/>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C399622F-4119-4EDA-85C4-B36656BC373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319AE595-CAF0-5A71-812A-2DFEB5CB75C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A9743CE8-7637-69D8-027D-6E567591B920}"/>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2333E232-D712-9A70-7842-627636A0422B}"/>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 name="正方形/長方形 2">
            <a:extLst>
              <a:ext uri="{FF2B5EF4-FFF2-40B4-BE49-F238E27FC236}">
                <a16:creationId xmlns:a16="http://schemas.microsoft.com/office/drawing/2014/main" id="{42529FA7-325E-57BE-1015-F108D3EA1D97}"/>
              </a:ext>
            </a:extLst>
          </p:cNvPr>
          <p:cNvSpPr/>
          <p:nvPr/>
        </p:nvSpPr>
        <p:spPr>
          <a:xfrm>
            <a:off x="510776" y="1290295"/>
            <a:ext cx="540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本事業を通じてもたらされる社会的インパクト：導出に係るロジックモデル</a:t>
            </a:r>
          </a:p>
        </p:txBody>
      </p:sp>
      <p:sp>
        <p:nvSpPr>
          <p:cNvPr id="5" name="テキスト ボックス 4">
            <a:extLst>
              <a:ext uri="{FF2B5EF4-FFF2-40B4-BE49-F238E27FC236}">
                <a16:creationId xmlns:a16="http://schemas.microsoft.com/office/drawing/2014/main" id="{BBB8EC24-09A9-D87F-ED6A-70048B50649C}"/>
              </a:ext>
            </a:extLst>
          </p:cNvPr>
          <p:cNvSpPr txBox="1"/>
          <p:nvPr/>
        </p:nvSpPr>
        <p:spPr>
          <a:xfrm>
            <a:off x="512291" y="1653314"/>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100">
                <a:solidFill>
                  <a:schemeClr val="tx2"/>
                </a:solidFill>
              </a:rPr>
              <a:t>XXX</a:t>
            </a:r>
            <a:r>
              <a:rPr kumimoji="1" lang="ja-JP" altLang="en-US" sz="1100">
                <a:solidFill>
                  <a:schemeClr val="tx2"/>
                </a:solidFill>
              </a:rPr>
              <a:t>（事業の最終的な社会的インパクトを記載してください）</a:t>
            </a:r>
            <a:endParaRPr kumimoji="1" lang="en-US" altLang="ja-JP" sz="1100">
              <a:solidFill>
                <a:schemeClr val="tx2"/>
              </a:solidFill>
            </a:endParaRPr>
          </a:p>
        </p:txBody>
      </p:sp>
    </p:spTree>
    <p:extLst>
      <p:ext uri="{BB962C8B-B14F-4D97-AF65-F5344CB8AC3E}">
        <p14:creationId xmlns:p14="http://schemas.microsoft.com/office/powerpoint/2010/main" val="2458551402"/>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4573D59-34F3-E8FD-35D9-9C516440DB9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412FABB-A364-5FB1-FAA2-C85F16C05C6A}"/>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E3720521-7090-C1CF-666D-B680AEB6B1B3}"/>
              </a:ext>
            </a:extLst>
          </p:cNvPr>
          <p:cNvSpPr>
            <a:spLocks noGrp="1"/>
          </p:cNvSpPr>
          <p:nvPr>
            <p:ph type="body" sz="quarter" idx="17"/>
          </p:nvPr>
        </p:nvSpPr>
        <p:spPr/>
        <p:txBody>
          <a:bodyPr/>
          <a:lstStyle/>
          <a:p>
            <a:r>
              <a:rPr kumimoji="1" lang="en-GB" altLang="ja-JP"/>
              <a:t>4-4. </a:t>
            </a:r>
            <a:r>
              <a:rPr kumimoji="1" lang="ja-JP" altLang="en-US"/>
              <a:t>想定される裨益効果 </a:t>
            </a:r>
            <a:r>
              <a:rPr kumimoji="1" lang="en-US" altLang="ja-JP"/>
              <a:t>2/2</a:t>
            </a:r>
            <a:endParaRPr kumimoji="1" lang="en-GB" altLang="ja-JP"/>
          </a:p>
        </p:txBody>
      </p:sp>
      <p:sp>
        <p:nvSpPr>
          <p:cNvPr id="6" name="矢印: 五方向 5">
            <a:extLst>
              <a:ext uri="{FF2B5EF4-FFF2-40B4-BE49-F238E27FC236}">
                <a16:creationId xmlns:a16="http://schemas.microsoft.com/office/drawing/2014/main" id="{4FF52276-4FDC-13B2-CBA6-8AF94069E0B4}"/>
              </a:ext>
            </a:extLst>
          </p:cNvPr>
          <p:cNvSpPr/>
          <p:nvPr/>
        </p:nvSpPr>
        <p:spPr>
          <a:xfrm>
            <a:off x="5690008" y="2394120"/>
            <a:ext cx="1793220" cy="42016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中期アウトカム</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a:solidFill>
                  <a:schemeClr val="bg1"/>
                </a:solidFill>
                <a:latin typeface="Meiryo UI" panose="020B0604030504040204" pitchFamily="50" charset="-128"/>
                <a:ea typeface="Meiryo UI" panose="020B0604030504040204" pitchFamily="50" charset="-128"/>
              </a:rPr>
              <a:t>商業化から</a:t>
            </a:r>
            <a:r>
              <a:rPr kumimoji="1" lang="en-US" altLang="ja-JP" sz="1200">
                <a:solidFill>
                  <a:schemeClr val="bg1"/>
                </a:solidFill>
                <a:latin typeface="Meiryo UI" panose="020B0604030504040204" pitchFamily="50" charset="-128"/>
                <a:ea typeface="Meiryo UI" panose="020B0604030504040204" pitchFamily="50" charset="-128"/>
              </a:rPr>
              <a:t>3</a:t>
            </a:r>
            <a:r>
              <a:rPr kumimoji="1" lang="ja-JP" altLang="en-US" sz="1200">
                <a:solidFill>
                  <a:schemeClr val="bg1"/>
                </a:solidFill>
                <a:latin typeface="Meiryo UI" panose="020B0604030504040204" pitchFamily="50" charset="-128"/>
                <a:ea typeface="Meiryo UI" panose="020B0604030504040204" pitchFamily="50" charset="-128"/>
              </a:rPr>
              <a:t>年後</a:t>
            </a:r>
          </a:p>
        </p:txBody>
      </p:sp>
      <p:sp>
        <p:nvSpPr>
          <p:cNvPr id="12" name="矢印: 五方向 11">
            <a:extLst>
              <a:ext uri="{FF2B5EF4-FFF2-40B4-BE49-F238E27FC236}">
                <a16:creationId xmlns:a16="http://schemas.microsoft.com/office/drawing/2014/main" id="{06034BBF-339D-174B-E05C-C8D0693440F8}"/>
              </a:ext>
            </a:extLst>
          </p:cNvPr>
          <p:cNvSpPr/>
          <p:nvPr/>
        </p:nvSpPr>
        <p:spPr>
          <a:xfrm>
            <a:off x="3769359" y="2394120"/>
            <a:ext cx="1793218" cy="42016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短期アウトカム</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a:solidFill>
                  <a:schemeClr val="bg1"/>
                </a:solidFill>
                <a:latin typeface="Meiryo UI" panose="020B0604030504040204" pitchFamily="50" charset="-128"/>
                <a:ea typeface="Meiryo UI" panose="020B0604030504040204" pitchFamily="50" charset="-128"/>
              </a:rPr>
              <a:t>商業化から</a:t>
            </a:r>
            <a:r>
              <a:rPr kumimoji="1" lang="en-US" altLang="ja-JP" sz="1200">
                <a:solidFill>
                  <a:schemeClr val="bg1"/>
                </a:solidFill>
                <a:latin typeface="Meiryo UI" panose="020B0604030504040204" pitchFamily="50" charset="-128"/>
                <a:ea typeface="Meiryo UI" panose="020B0604030504040204" pitchFamily="50" charset="-128"/>
              </a:rPr>
              <a:t>1</a:t>
            </a:r>
            <a:r>
              <a:rPr kumimoji="1" lang="ja-JP" altLang="en-US" sz="1200">
                <a:solidFill>
                  <a:schemeClr val="bg1"/>
                </a:solidFill>
                <a:latin typeface="Meiryo UI" panose="020B0604030504040204" pitchFamily="50" charset="-128"/>
                <a:ea typeface="Meiryo UI" panose="020B0604030504040204" pitchFamily="50" charset="-128"/>
              </a:rPr>
              <a:t>年後</a:t>
            </a:r>
          </a:p>
        </p:txBody>
      </p:sp>
      <p:sp>
        <p:nvSpPr>
          <p:cNvPr id="17" name="矢印: 五方向 16">
            <a:extLst>
              <a:ext uri="{FF2B5EF4-FFF2-40B4-BE49-F238E27FC236}">
                <a16:creationId xmlns:a16="http://schemas.microsoft.com/office/drawing/2014/main" id="{D7BBE293-C127-D2A3-850F-3C5F1A7EA9D2}"/>
              </a:ext>
            </a:extLst>
          </p:cNvPr>
          <p:cNvSpPr/>
          <p:nvPr/>
        </p:nvSpPr>
        <p:spPr>
          <a:xfrm>
            <a:off x="7610656" y="2394120"/>
            <a:ext cx="1793220" cy="42016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長期アウトカム</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a:solidFill>
                  <a:schemeClr val="bg1"/>
                </a:solidFill>
                <a:latin typeface="Meiryo UI" panose="020B0604030504040204" pitchFamily="50" charset="-128"/>
                <a:ea typeface="Meiryo UI" panose="020B0604030504040204" pitchFamily="50" charset="-128"/>
              </a:rPr>
              <a:t>商業化から</a:t>
            </a:r>
            <a:r>
              <a:rPr kumimoji="1" lang="en-US" altLang="ja-JP" sz="1200">
                <a:solidFill>
                  <a:schemeClr val="bg1"/>
                </a:solidFill>
                <a:latin typeface="Meiryo UI" panose="020B0604030504040204" pitchFamily="50" charset="-128"/>
                <a:ea typeface="Meiryo UI" panose="020B0604030504040204" pitchFamily="50" charset="-128"/>
              </a:rPr>
              <a:t>5</a:t>
            </a:r>
            <a:r>
              <a:rPr kumimoji="1" lang="ja-JP" altLang="en-US" sz="1200">
                <a:solidFill>
                  <a:schemeClr val="bg1"/>
                </a:solidFill>
                <a:latin typeface="Meiryo UI" panose="020B0604030504040204" pitchFamily="50" charset="-128"/>
                <a:ea typeface="Meiryo UI" panose="020B0604030504040204" pitchFamily="50" charset="-128"/>
              </a:rPr>
              <a:t>年後</a:t>
            </a:r>
          </a:p>
        </p:txBody>
      </p:sp>
      <p:sp>
        <p:nvSpPr>
          <p:cNvPr id="40" name="正方形/長方形 39">
            <a:extLst>
              <a:ext uri="{FF2B5EF4-FFF2-40B4-BE49-F238E27FC236}">
                <a16:creationId xmlns:a16="http://schemas.microsoft.com/office/drawing/2014/main" id="{B568B0C4-7FFA-E673-BD30-F4996E5AD1CB}"/>
              </a:ext>
            </a:extLst>
          </p:cNvPr>
          <p:cNvSpPr/>
          <p:nvPr/>
        </p:nvSpPr>
        <p:spPr>
          <a:xfrm>
            <a:off x="1843716" y="2394120"/>
            <a:ext cx="1793218" cy="420166"/>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現状認識</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8" name="正方形/長方形 7">
            <a:extLst>
              <a:ext uri="{FF2B5EF4-FFF2-40B4-BE49-F238E27FC236}">
                <a16:creationId xmlns:a16="http://schemas.microsoft.com/office/drawing/2014/main" id="{C61E84C8-00FF-CB5B-A562-D6D332512BF0}"/>
              </a:ext>
            </a:extLst>
          </p:cNvPr>
          <p:cNvSpPr/>
          <p:nvPr/>
        </p:nvSpPr>
        <p:spPr>
          <a:xfrm>
            <a:off x="512291" y="288257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XXX</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5476CECC-79D0-D87C-C8B7-2F8F701F002F}"/>
              </a:ext>
            </a:extLst>
          </p:cNvPr>
          <p:cNvSpPr/>
          <p:nvPr/>
        </p:nvSpPr>
        <p:spPr>
          <a:xfrm>
            <a:off x="512291" y="350794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XXX</a:t>
            </a:r>
          </a:p>
        </p:txBody>
      </p:sp>
      <p:sp>
        <p:nvSpPr>
          <p:cNvPr id="23" name="正方形/長方形 22">
            <a:extLst>
              <a:ext uri="{FF2B5EF4-FFF2-40B4-BE49-F238E27FC236}">
                <a16:creationId xmlns:a16="http://schemas.microsoft.com/office/drawing/2014/main" id="{E8EE2F1A-2FC0-1FB6-3923-B97394B3B0AA}"/>
              </a:ext>
            </a:extLst>
          </p:cNvPr>
          <p:cNvSpPr/>
          <p:nvPr/>
        </p:nvSpPr>
        <p:spPr>
          <a:xfrm>
            <a:off x="512291" y="413331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XXX</a:t>
            </a:r>
            <a:endParaRPr kumimoji="1" lang="en-US" altLang="ja-JP" sz="1200">
              <a:solidFill>
                <a:schemeClr val="tx2"/>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60856940-20A7-A5C3-E748-274A0BB6A2FD}"/>
              </a:ext>
            </a:extLst>
          </p:cNvPr>
          <p:cNvSpPr/>
          <p:nvPr/>
        </p:nvSpPr>
        <p:spPr>
          <a:xfrm>
            <a:off x="512291" y="475868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XXX</a:t>
            </a:r>
          </a:p>
        </p:txBody>
      </p:sp>
      <p:sp>
        <p:nvSpPr>
          <p:cNvPr id="9" name="正方形/長方形 8">
            <a:extLst>
              <a:ext uri="{FF2B5EF4-FFF2-40B4-BE49-F238E27FC236}">
                <a16:creationId xmlns:a16="http://schemas.microsoft.com/office/drawing/2014/main" id="{38901044-9CEC-DCB4-29E6-DAFFBC2959F1}"/>
              </a:ext>
            </a:extLst>
          </p:cNvPr>
          <p:cNvSpPr/>
          <p:nvPr/>
        </p:nvSpPr>
        <p:spPr>
          <a:xfrm>
            <a:off x="3769359"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0" name="正方形/長方形 9">
            <a:extLst>
              <a:ext uri="{FF2B5EF4-FFF2-40B4-BE49-F238E27FC236}">
                <a16:creationId xmlns:a16="http://schemas.microsoft.com/office/drawing/2014/main" id="{62186E96-8DC9-1D14-BDFB-0BC3D5CE482F}"/>
              </a:ext>
            </a:extLst>
          </p:cNvPr>
          <p:cNvSpPr/>
          <p:nvPr/>
        </p:nvSpPr>
        <p:spPr>
          <a:xfrm>
            <a:off x="5690009"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4" name="正方形/長方形 13">
            <a:extLst>
              <a:ext uri="{FF2B5EF4-FFF2-40B4-BE49-F238E27FC236}">
                <a16:creationId xmlns:a16="http://schemas.microsoft.com/office/drawing/2014/main" id="{F175611A-F8A9-86DF-A168-2E67FBB3CECD}"/>
              </a:ext>
            </a:extLst>
          </p:cNvPr>
          <p:cNvSpPr/>
          <p:nvPr/>
        </p:nvSpPr>
        <p:spPr>
          <a:xfrm>
            <a:off x="3769359"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5" name="正方形/長方形 14">
            <a:extLst>
              <a:ext uri="{FF2B5EF4-FFF2-40B4-BE49-F238E27FC236}">
                <a16:creationId xmlns:a16="http://schemas.microsoft.com/office/drawing/2014/main" id="{FF8AFA17-23D3-8657-333B-77EC5C52B008}"/>
              </a:ext>
            </a:extLst>
          </p:cNvPr>
          <p:cNvSpPr/>
          <p:nvPr/>
        </p:nvSpPr>
        <p:spPr>
          <a:xfrm>
            <a:off x="5690009"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8" name="正方形/長方形 17">
            <a:extLst>
              <a:ext uri="{FF2B5EF4-FFF2-40B4-BE49-F238E27FC236}">
                <a16:creationId xmlns:a16="http://schemas.microsoft.com/office/drawing/2014/main" id="{9D5C901B-CEFE-2CF5-7146-C1D20181951A}"/>
              </a:ext>
            </a:extLst>
          </p:cNvPr>
          <p:cNvSpPr/>
          <p:nvPr/>
        </p:nvSpPr>
        <p:spPr>
          <a:xfrm>
            <a:off x="7610658"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9" name="正方形/長方形 18">
            <a:extLst>
              <a:ext uri="{FF2B5EF4-FFF2-40B4-BE49-F238E27FC236}">
                <a16:creationId xmlns:a16="http://schemas.microsoft.com/office/drawing/2014/main" id="{E4AE9F20-BA22-DBE8-7094-5B4CB0ED248E}"/>
              </a:ext>
            </a:extLst>
          </p:cNvPr>
          <p:cNvSpPr/>
          <p:nvPr/>
        </p:nvSpPr>
        <p:spPr>
          <a:xfrm>
            <a:off x="7610658"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5" name="正方形/長方形 24">
            <a:extLst>
              <a:ext uri="{FF2B5EF4-FFF2-40B4-BE49-F238E27FC236}">
                <a16:creationId xmlns:a16="http://schemas.microsoft.com/office/drawing/2014/main" id="{6986626E-C1C8-9E6F-86F9-E67148C12A01}"/>
              </a:ext>
            </a:extLst>
          </p:cNvPr>
          <p:cNvSpPr/>
          <p:nvPr/>
        </p:nvSpPr>
        <p:spPr>
          <a:xfrm>
            <a:off x="3769359"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6" name="正方形/長方形 25">
            <a:extLst>
              <a:ext uri="{FF2B5EF4-FFF2-40B4-BE49-F238E27FC236}">
                <a16:creationId xmlns:a16="http://schemas.microsoft.com/office/drawing/2014/main" id="{E8D74AE2-AB9C-064E-736B-647E14B49B65}"/>
              </a:ext>
            </a:extLst>
          </p:cNvPr>
          <p:cNvSpPr/>
          <p:nvPr/>
        </p:nvSpPr>
        <p:spPr>
          <a:xfrm>
            <a:off x="5690009"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7" name="正方形/長方形 26">
            <a:extLst>
              <a:ext uri="{FF2B5EF4-FFF2-40B4-BE49-F238E27FC236}">
                <a16:creationId xmlns:a16="http://schemas.microsoft.com/office/drawing/2014/main" id="{812DABC6-DACC-E07D-AFB5-620F413B8018}"/>
              </a:ext>
            </a:extLst>
          </p:cNvPr>
          <p:cNvSpPr/>
          <p:nvPr/>
        </p:nvSpPr>
        <p:spPr>
          <a:xfrm>
            <a:off x="3769359"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7C67A928-7215-7DAC-F0A7-78BCC69B7122}"/>
              </a:ext>
            </a:extLst>
          </p:cNvPr>
          <p:cNvSpPr/>
          <p:nvPr/>
        </p:nvSpPr>
        <p:spPr>
          <a:xfrm>
            <a:off x="5690009"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9" name="正方形/長方形 28">
            <a:extLst>
              <a:ext uri="{FF2B5EF4-FFF2-40B4-BE49-F238E27FC236}">
                <a16:creationId xmlns:a16="http://schemas.microsoft.com/office/drawing/2014/main" id="{50EA1E01-530B-3F49-91DA-372E7962BBCB}"/>
              </a:ext>
            </a:extLst>
          </p:cNvPr>
          <p:cNvSpPr/>
          <p:nvPr/>
        </p:nvSpPr>
        <p:spPr>
          <a:xfrm>
            <a:off x="7610658"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0" name="正方形/長方形 29">
            <a:extLst>
              <a:ext uri="{FF2B5EF4-FFF2-40B4-BE49-F238E27FC236}">
                <a16:creationId xmlns:a16="http://schemas.microsoft.com/office/drawing/2014/main" id="{91C785C1-064B-2B7C-6AAD-7952CE7A4C82}"/>
              </a:ext>
            </a:extLst>
          </p:cNvPr>
          <p:cNvSpPr/>
          <p:nvPr/>
        </p:nvSpPr>
        <p:spPr>
          <a:xfrm>
            <a:off x="7610658"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2" name="正方形/長方形 41">
            <a:extLst>
              <a:ext uri="{FF2B5EF4-FFF2-40B4-BE49-F238E27FC236}">
                <a16:creationId xmlns:a16="http://schemas.microsoft.com/office/drawing/2014/main" id="{AFD7AE38-AC72-1660-CA32-C0B2B58531CE}"/>
              </a:ext>
            </a:extLst>
          </p:cNvPr>
          <p:cNvSpPr/>
          <p:nvPr/>
        </p:nvSpPr>
        <p:spPr>
          <a:xfrm>
            <a:off x="1847910"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3" name="正方形/長方形 42">
            <a:extLst>
              <a:ext uri="{FF2B5EF4-FFF2-40B4-BE49-F238E27FC236}">
                <a16:creationId xmlns:a16="http://schemas.microsoft.com/office/drawing/2014/main" id="{332AE3E9-3388-33D4-B021-99B3C8B812B8}"/>
              </a:ext>
            </a:extLst>
          </p:cNvPr>
          <p:cNvSpPr/>
          <p:nvPr/>
        </p:nvSpPr>
        <p:spPr>
          <a:xfrm>
            <a:off x="1847910"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4" name="正方形/長方形 43">
            <a:extLst>
              <a:ext uri="{FF2B5EF4-FFF2-40B4-BE49-F238E27FC236}">
                <a16:creationId xmlns:a16="http://schemas.microsoft.com/office/drawing/2014/main" id="{8EA78F5B-083C-0D91-748F-3F2597C9E644}"/>
              </a:ext>
            </a:extLst>
          </p:cNvPr>
          <p:cNvSpPr/>
          <p:nvPr/>
        </p:nvSpPr>
        <p:spPr>
          <a:xfrm>
            <a:off x="1847910"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5" name="正方形/長方形 44">
            <a:extLst>
              <a:ext uri="{FF2B5EF4-FFF2-40B4-BE49-F238E27FC236}">
                <a16:creationId xmlns:a16="http://schemas.microsoft.com/office/drawing/2014/main" id="{7EADB0B7-CB37-19F1-9F8E-238431836EF5}"/>
              </a:ext>
            </a:extLst>
          </p:cNvPr>
          <p:cNvSpPr/>
          <p:nvPr/>
        </p:nvSpPr>
        <p:spPr>
          <a:xfrm>
            <a:off x="1847910"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7" name="正方形/長方形 46">
            <a:extLst>
              <a:ext uri="{FF2B5EF4-FFF2-40B4-BE49-F238E27FC236}">
                <a16:creationId xmlns:a16="http://schemas.microsoft.com/office/drawing/2014/main" id="{1A1BCFE3-2E05-285A-7EED-9CD22944A5F4}"/>
              </a:ext>
            </a:extLst>
          </p:cNvPr>
          <p:cNvSpPr/>
          <p:nvPr/>
        </p:nvSpPr>
        <p:spPr>
          <a:xfrm>
            <a:off x="512291" y="538405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XXX</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D2B869F2-2C70-90CA-2A63-CB9417ED36B9}"/>
              </a:ext>
            </a:extLst>
          </p:cNvPr>
          <p:cNvSpPr/>
          <p:nvPr/>
        </p:nvSpPr>
        <p:spPr>
          <a:xfrm>
            <a:off x="512291" y="600942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XXX</a:t>
            </a:r>
            <a:endParaRPr kumimoji="1" lang="en-US" altLang="ja-JP" sz="120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A933BD43-7B32-73D7-7077-24D26B21343A}"/>
              </a:ext>
            </a:extLst>
          </p:cNvPr>
          <p:cNvSpPr/>
          <p:nvPr/>
        </p:nvSpPr>
        <p:spPr>
          <a:xfrm>
            <a:off x="3769359"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0" name="正方形/長方形 49">
            <a:extLst>
              <a:ext uri="{FF2B5EF4-FFF2-40B4-BE49-F238E27FC236}">
                <a16:creationId xmlns:a16="http://schemas.microsoft.com/office/drawing/2014/main" id="{556E02CC-7A81-4D2F-C432-D6D5B2C0F28E}"/>
              </a:ext>
            </a:extLst>
          </p:cNvPr>
          <p:cNvSpPr/>
          <p:nvPr/>
        </p:nvSpPr>
        <p:spPr>
          <a:xfrm>
            <a:off x="5690009"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1" name="正方形/長方形 50">
            <a:extLst>
              <a:ext uri="{FF2B5EF4-FFF2-40B4-BE49-F238E27FC236}">
                <a16:creationId xmlns:a16="http://schemas.microsoft.com/office/drawing/2014/main" id="{B4DC97F0-FA0E-D746-5765-91486F571571}"/>
              </a:ext>
            </a:extLst>
          </p:cNvPr>
          <p:cNvSpPr/>
          <p:nvPr/>
        </p:nvSpPr>
        <p:spPr>
          <a:xfrm>
            <a:off x="3769359"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2" name="正方形/長方形 51">
            <a:extLst>
              <a:ext uri="{FF2B5EF4-FFF2-40B4-BE49-F238E27FC236}">
                <a16:creationId xmlns:a16="http://schemas.microsoft.com/office/drawing/2014/main" id="{77407456-096B-86A5-81ED-7B41B38CD67F}"/>
              </a:ext>
            </a:extLst>
          </p:cNvPr>
          <p:cNvSpPr/>
          <p:nvPr/>
        </p:nvSpPr>
        <p:spPr>
          <a:xfrm>
            <a:off x="5690009"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3" name="正方形/長方形 52">
            <a:extLst>
              <a:ext uri="{FF2B5EF4-FFF2-40B4-BE49-F238E27FC236}">
                <a16:creationId xmlns:a16="http://schemas.microsoft.com/office/drawing/2014/main" id="{F9BB0954-E444-F24C-4C07-D96AF40D80B9}"/>
              </a:ext>
            </a:extLst>
          </p:cNvPr>
          <p:cNvSpPr/>
          <p:nvPr/>
        </p:nvSpPr>
        <p:spPr>
          <a:xfrm>
            <a:off x="7610658"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4" name="正方形/長方形 53">
            <a:extLst>
              <a:ext uri="{FF2B5EF4-FFF2-40B4-BE49-F238E27FC236}">
                <a16:creationId xmlns:a16="http://schemas.microsoft.com/office/drawing/2014/main" id="{391009FB-7093-77BA-DF8B-291B242C3BC8}"/>
              </a:ext>
            </a:extLst>
          </p:cNvPr>
          <p:cNvSpPr/>
          <p:nvPr/>
        </p:nvSpPr>
        <p:spPr>
          <a:xfrm>
            <a:off x="7610658"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5" name="正方形/長方形 54">
            <a:extLst>
              <a:ext uri="{FF2B5EF4-FFF2-40B4-BE49-F238E27FC236}">
                <a16:creationId xmlns:a16="http://schemas.microsoft.com/office/drawing/2014/main" id="{69D58F7D-FBF5-6A10-AF29-15744E041C1D}"/>
              </a:ext>
            </a:extLst>
          </p:cNvPr>
          <p:cNvSpPr/>
          <p:nvPr/>
        </p:nvSpPr>
        <p:spPr>
          <a:xfrm>
            <a:off x="1847910"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6" name="正方形/長方形 55">
            <a:extLst>
              <a:ext uri="{FF2B5EF4-FFF2-40B4-BE49-F238E27FC236}">
                <a16:creationId xmlns:a16="http://schemas.microsoft.com/office/drawing/2014/main" id="{6AFF575A-E451-F2D9-97F9-85319DF51467}"/>
              </a:ext>
            </a:extLst>
          </p:cNvPr>
          <p:cNvSpPr/>
          <p:nvPr/>
        </p:nvSpPr>
        <p:spPr>
          <a:xfrm>
            <a:off x="1847910"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1" name="フローチャート: 結合子 30">
            <a:extLst>
              <a:ext uri="{FF2B5EF4-FFF2-40B4-BE49-F238E27FC236}">
                <a16:creationId xmlns:a16="http://schemas.microsoft.com/office/drawing/2014/main" id="{A9A0EA9A-A2DA-AA60-0A12-26E23D59C827}"/>
              </a:ext>
            </a:extLst>
          </p:cNvPr>
          <p:cNvSpPr/>
          <p:nvPr/>
        </p:nvSpPr>
        <p:spPr>
          <a:xfrm>
            <a:off x="366983" y="277117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2" name="フローチャート: 結合子 31">
            <a:extLst>
              <a:ext uri="{FF2B5EF4-FFF2-40B4-BE49-F238E27FC236}">
                <a16:creationId xmlns:a16="http://schemas.microsoft.com/office/drawing/2014/main" id="{3B0D6678-28E0-80E5-7661-F92BB47BB14E}"/>
              </a:ext>
            </a:extLst>
          </p:cNvPr>
          <p:cNvSpPr/>
          <p:nvPr/>
        </p:nvSpPr>
        <p:spPr>
          <a:xfrm>
            <a:off x="366983" y="343085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3" name="フローチャート: 結合子 32">
            <a:extLst>
              <a:ext uri="{FF2B5EF4-FFF2-40B4-BE49-F238E27FC236}">
                <a16:creationId xmlns:a16="http://schemas.microsoft.com/office/drawing/2014/main" id="{35E52F7C-FC36-6FD6-BCF7-CDFC147BCCEC}"/>
              </a:ext>
            </a:extLst>
          </p:cNvPr>
          <p:cNvSpPr/>
          <p:nvPr/>
        </p:nvSpPr>
        <p:spPr>
          <a:xfrm>
            <a:off x="366983" y="406083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4" name="フローチャート: 結合子 33">
            <a:extLst>
              <a:ext uri="{FF2B5EF4-FFF2-40B4-BE49-F238E27FC236}">
                <a16:creationId xmlns:a16="http://schemas.microsoft.com/office/drawing/2014/main" id="{DF7033F2-8E6C-B079-88E3-2B20D7FB16E5}"/>
              </a:ext>
            </a:extLst>
          </p:cNvPr>
          <p:cNvSpPr/>
          <p:nvPr/>
        </p:nvSpPr>
        <p:spPr>
          <a:xfrm>
            <a:off x="366983" y="465536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7" name="フローチャート: 結合子 56">
            <a:extLst>
              <a:ext uri="{FF2B5EF4-FFF2-40B4-BE49-F238E27FC236}">
                <a16:creationId xmlns:a16="http://schemas.microsoft.com/office/drawing/2014/main" id="{6A92F087-D488-EB6A-B0C8-3DA9BA39140E}"/>
              </a:ext>
            </a:extLst>
          </p:cNvPr>
          <p:cNvSpPr/>
          <p:nvPr/>
        </p:nvSpPr>
        <p:spPr>
          <a:xfrm>
            <a:off x="366983" y="5295651"/>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8" name="フローチャート: 結合子 57">
            <a:extLst>
              <a:ext uri="{FF2B5EF4-FFF2-40B4-BE49-F238E27FC236}">
                <a16:creationId xmlns:a16="http://schemas.microsoft.com/office/drawing/2014/main" id="{10ED2BDC-020B-EF57-AFF6-DB08B369408E}"/>
              </a:ext>
            </a:extLst>
          </p:cNvPr>
          <p:cNvSpPr/>
          <p:nvPr/>
        </p:nvSpPr>
        <p:spPr>
          <a:xfrm>
            <a:off x="366983" y="5935510"/>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grpSp>
        <p:nvGrpSpPr>
          <p:cNvPr id="90" name="グループ化 89">
            <a:extLst>
              <a:ext uri="{FF2B5EF4-FFF2-40B4-BE49-F238E27FC236}">
                <a16:creationId xmlns:a16="http://schemas.microsoft.com/office/drawing/2014/main" id="{48E5662B-E0A5-B08B-188B-6D1ACD49C865}"/>
              </a:ext>
            </a:extLst>
          </p:cNvPr>
          <p:cNvGrpSpPr/>
          <p:nvPr/>
        </p:nvGrpSpPr>
        <p:grpSpPr>
          <a:xfrm>
            <a:off x="512779" y="5949"/>
            <a:ext cx="6320145" cy="216000"/>
            <a:chOff x="512779" y="5949"/>
            <a:chExt cx="6320145" cy="216000"/>
          </a:xfrm>
        </p:grpSpPr>
        <p:sp>
          <p:nvSpPr>
            <p:cNvPr id="91" name="正方形/長方形 90">
              <a:extLst>
                <a:ext uri="{FF2B5EF4-FFF2-40B4-BE49-F238E27FC236}">
                  <a16:creationId xmlns:a16="http://schemas.microsoft.com/office/drawing/2014/main" id="{035BD457-F591-4EE9-D60A-E1ADFA54E56E}"/>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92" name="正方形/長方形 91">
              <a:extLst>
                <a:ext uri="{FF2B5EF4-FFF2-40B4-BE49-F238E27FC236}">
                  <a16:creationId xmlns:a16="http://schemas.microsoft.com/office/drawing/2014/main" id="{24D9881C-9EB0-D0F9-A688-F7BA7ACCA8A4}"/>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93" name="正方形/長方形 92">
              <a:extLst>
                <a:ext uri="{FF2B5EF4-FFF2-40B4-BE49-F238E27FC236}">
                  <a16:creationId xmlns:a16="http://schemas.microsoft.com/office/drawing/2014/main" id="{80EF78F7-40FA-42DB-DC36-3FDECA7E0F5A}"/>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BEE9DF5D-89D1-6A3D-7CEC-BAFD25BEE721}"/>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A4C7DA64-5E6F-A637-3E84-D9C60F663CE0}"/>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29FB46DF-4D6D-3628-90B3-15BFAEEB6A69}"/>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BA8CB900-BFBB-DA35-F91E-BE7240070CBD}"/>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26CC9C19-B776-8A40-B5B9-12D1634F616B}"/>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8FD70181-0FDB-3B99-7E88-F62D4EA2C595}"/>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B0D671BB-0CF6-6097-8C11-36D93F94A07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6C958420-7488-F8BD-3487-6FB5B4A91046}"/>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AA1083A8-2BD3-AF95-2588-6A20EB3D6811}"/>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5DA3AC6A-1184-5184-350A-4C684AC6DC07}"/>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658A8EC9-3470-6473-8691-4274F176FACA}"/>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CA9EBC8A-4E7E-4B16-52CF-8562EC286F85}"/>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52A76309-C43B-9DF4-EAD3-B88702148D3F}"/>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5573BF13-8F31-7E2A-77B7-162CB153D8B6}"/>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D0D58EFE-3FAA-E5B8-5C8C-1F4BFD5D20DF}"/>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FAA1D5C7-BF54-2ABE-B562-15B7643A057B}"/>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 name="正方形/長方形 2">
            <a:extLst>
              <a:ext uri="{FF2B5EF4-FFF2-40B4-BE49-F238E27FC236}">
                <a16:creationId xmlns:a16="http://schemas.microsoft.com/office/drawing/2014/main" id="{D3F35648-C432-F2E4-E94A-E1A2632A8265}"/>
              </a:ext>
            </a:extLst>
          </p:cNvPr>
          <p:cNvSpPr/>
          <p:nvPr/>
        </p:nvSpPr>
        <p:spPr>
          <a:xfrm>
            <a:off x="510776" y="1264965"/>
            <a:ext cx="540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本事業を通じてもたらされる社会的インパクト：測定に係る</a:t>
            </a:r>
            <a:r>
              <a:rPr kumimoji="1" lang="en-US" altLang="ja-JP" sz="1200" b="1">
                <a:solidFill>
                  <a:schemeClr val="tx2"/>
                </a:solidFill>
                <a:latin typeface="Meiryo UI" panose="020B0604030504040204" pitchFamily="50" charset="-128"/>
                <a:ea typeface="Meiryo UI" panose="020B0604030504040204" pitchFamily="50" charset="-128"/>
              </a:rPr>
              <a:t>KPI</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 name="テキスト ボックス 4">
            <a:extLst>
              <a:ext uri="{FF2B5EF4-FFF2-40B4-BE49-F238E27FC236}">
                <a16:creationId xmlns:a16="http://schemas.microsoft.com/office/drawing/2014/main" id="{EE302514-5552-5365-99C3-9AE72679219C}"/>
              </a:ext>
            </a:extLst>
          </p:cNvPr>
          <p:cNvSpPr txBox="1"/>
          <p:nvPr/>
        </p:nvSpPr>
        <p:spPr>
          <a:xfrm>
            <a:off x="512291" y="1610373"/>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050">
                <a:solidFill>
                  <a:schemeClr val="tx2"/>
                </a:solidFill>
              </a:rPr>
              <a:t>XXX</a:t>
            </a:r>
            <a:r>
              <a:rPr kumimoji="1" lang="ja-JP" altLang="en-US" sz="1050">
                <a:solidFill>
                  <a:schemeClr val="tx2"/>
                </a:solidFill>
              </a:rPr>
              <a:t>（文章による補足はこちらに記載）</a:t>
            </a:r>
            <a:endParaRPr kumimoji="1" lang="en-US" altLang="ja-JP" sz="1050">
              <a:solidFill>
                <a:schemeClr val="tx2"/>
              </a:solidFill>
            </a:endParaRPr>
          </a:p>
        </p:txBody>
      </p:sp>
    </p:spTree>
    <p:extLst>
      <p:ext uri="{BB962C8B-B14F-4D97-AF65-F5344CB8AC3E}">
        <p14:creationId xmlns:p14="http://schemas.microsoft.com/office/powerpoint/2010/main" val="426559115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1EE9C31-AA62-00BD-D6EF-6B841BB6982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C11641E-E86A-3371-EBF9-EEBDC8AAA7FD}"/>
              </a:ext>
            </a:extLst>
          </p:cNvPr>
          <p:cNvSpPr>
            <a:spLocks noGrp="1"/>
          </p:cNvSpPr>
          <p:nvPr>
            <p:ph type="body" sz="quarter" idx="13"/>
          </p:nvPr>
        </p:nvSpPr>
        <p:spPr/>
        <p:txBody>
          <a:bodyPr/>
          <a:lstStyle/>
          <a:p>
            <a:r>
              <a:rPr kumimoji="1" lang="ja-JP" altLang="en-US"/>
              <a:t>５</a:t>
            </a:r>
            <a:r>
              <a:rPr kumimoji="1" lang="en-US" altLang="ja-JP"/>
              <a:t>. </a:t>
            </a:r>
            <a:r>
              <a:rPr kumimoji="1" lang="ja-JP" altLang="en-US"/>
              <a:t>自由記載・その他</a:t>
            </a:r>
            <a:endParaRPr kumimoji="1" lang="en-US" altLang="ja-JP"/>
          </a:p>
        </p:txBody>
      </p:sp>
    </p:spTree>
    <p:extLst>
      <p:ext uri="{BB962C8B-B14F-4D97-AF65-F5344CB8AC3E}">
        <p14:creationId xmlns:p14="http://schemas.microsoft.com/office/powerpoint/2010/main" val="51170854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6D8885A-A5D8-CBCC-49F0-9F758D947355}"/>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E122FA2-2928-0381-A302-AC665662345A}"/>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3" name="テキスト プレースホルダー 2">
            <a:extLst>
              <a:ext uri="{FF2B5EF4-FFF2-40B4-BE49-F238E27FC236}">
                <a16:creationId xmlns:a16="http://schemas.microsoft.com/office/drawing/2014/main" id="{8B669B23-C896-6E2D-3C6B-5EE55F959DBF}"/>
              </a:ext>
            </a:extLst>
          </p:cNvPr>
          <p:cNvSpPr>
            <a:spLocks noGrp="1"/>
          </p:cNvSpPr>
          <p:nvPr>
            <p:ph type="body" sz="quarter" idx="16"/>
          </p:nvPr>
        </p:nvSpPr>
        <p:spPr/>
        <p: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a:latin typeface="Meiryo UI"/>
                <a:ea typeface="Meiryo UI"/>
              </a:rPr>
              <a:t>１～４で取り上げた点以外に、申請者が特にアピールしたい点を自由に１～２ページで記載してください</a:t>
            </a:r>
            <a:endParaRPr kumimoji="1" lang="ja-JP" altLang="en-US" sz="1050" b="0" i="0" u="none" strike="noStrike" kern="1200" cap="none" spc="0" normalizeH="0" baseline="0" noProof="0">
              <a:ln>
                <a:noFill/>
              </a:ln>
              <a:effectLst/>
              <a:uLnTx/>
              <a:uFillTx/>
              <a:latin typeface="Meiryo UI"/>
              <a:ea typeface="Meiryo UI"/>
              <a:cs typeface="+mn-cs"/>
            </a:endParaRPr>
          </a:p>
        </p:txBody>
      </p:sp>
      <p:sp>
        <p:nvSpPr>
          <p:cNvPr id="4" name="テキスト プレースホルダー 3">
            <a:extLst>
              <a:ext uri="{FF2B5EF4-FFF2-40B4-BE49-F238E27FC236}">
                <a16:creationId xmlns:a16="http://schemas.microsoft.com/office/drawing/2014/main" id="{37B978C3-861E-C83D-A3FD-BEDBA5C4C9C5}"/>
              </a:ext>
            </a:extLst>
          </p:cNvPr>
          <p:cNvSpPr>
            <a:spLocks noGrp="1"/>
          </p:cNvSpPr>
          <p:nvPr>
            <p:ph type="body" sz="quarter" idx="17"/>
          </p:nvPr>
        </p:nvSpPr>
        <p:spPr/>
        <p:txBody>
          <a:bodyPr/>
          <a:lstStyle/>
          <a:p>
            <a:r>
              <a:rPr kumimoji="1" lang="ja-JP" altLang="en-US"/>
              <a:t>５</a:t>
            </a:r>
            <a:r>
              <a:rPr kumimoji="1" lang="en-GB"/>
              <a:t>. </a:t>
            </a:r>
            <a:r>
              <a:rPr kumimoji="1" lang="ja-JP" altLang="en-US"/>
              <a:t>自由記載・その他 </a:t>
            </a:r>
            <a:r>
              <a:rPr kumimoji="1" lang="en-US" altLang="ja-JP"/>
              <a:t>1/2</a:t>
            </a:r>
            <a:endParaRPr kumimoji="1" lang="en-GB"/>
          </a:p>
        </p:txBody>
      </p:sp>
    </p:spTree>
    <p:extLst>
      <p:ext uri="{BB962C8B-B14F-4D97-AF65-F5344CB8AC3E}">
        <p14:creationId xmlns:p14="http://schemas.microsoft.com/office/powerpoint/2010/main" val="153083721"/>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A7FD315-1953-E824-9F64-04CCB455C16E}"/>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EFB3767-58E9-7C2E-C33D-DDDA2745B5B7}"/>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3" name="テキスト プレースホルダー 2">
            <a:extLst>
              <a:ext uri="{FF2B5EF4-FFF2-40B4-BE49-F238E27FC236}">
                <a16:creationId xmlns:a16="http://schemas.microsoft.com/office/drawing/2014/main" id="{19C95BF1-44C2-2D57-CF3D-9C1EAB210CE2}"/>
              </a:ext>
            </a:extLst>
          </p:cNvPr>
          <p:cNvSpPr>
            <a:spLocks noGrp="1"/>
          </p:cNvSpPr>
          <p:nvPr>
            <p:ph type="body" sz="quarter" idx="16"/>
          </p:nvPr>
        </p:nvSpPr>
        <p:spPr/>
        <p: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a:latin typeface="Meiryo UI"/>
                <a:ea typeface="Meiryo UI"/>
              </a:rPr>
              <a:t>前スライドに引き続き、１～４で取り上げた点以外に、申請者が特にアピールしたい点を自由に１～２ページで記載してください</a:t>
            </a:r>
            <a:endParaRPr kumimoji="1" lang="en-US" altLang="ja-JP" sz="1050">
              <a:latin typeface="Meiryo UI"/>
              <a:ea typeface="Meiryo UI"/>
            </a:endParaRPr>
          </a:p>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a:latin typeface="Meiryo UI"/>
                <a:ea typeface="Meiryo UI"/>
              </a:rPr>
              <a:t>前スライドのみで記載を充足できた場合には、本スライドは削除しても構いません</a:t>
            </a:r>
            <a:endParaRPr kumimoji="1" lang="ja-JP" altLang="en-US" sz="1050" b="0" i="0" u="none" strike="noStrike" kern="1200" cap="none" spc="0" normalizeH="0" baseline="0" noProof="0">
              <a:ln>
                <a:noFill/>
              </a:ln>
              <a:effectLst/>
              <a:uLnTx/>
              <a:uFillTx/>
              <a:latin typeface="Meiryo UI"/>
              <a:ea typeface="Meiryo UI"/>
              <a:cs typeface="+mn-cs"/>
            </a:endParaRPr>
          </a:p>
        </p:txBody>
      </p:sp>
      <p:sp>
        <p:nvSpPr>
          <p:cNvPr id="4" name="テキスト プレースホルダー 3">
            <a:extLst>
              <a:ext uri="{FF2B5EF4-FFF2-40B4-BE49-F238E27FC236}">
                <a16:creationId xmlns:a16="http://schemas.microsoft.com/office/drawing/2014/main" id="{46DCB4C5-E962-13D1-2A80-AB34BC495BC5}"/>
              </a:ext>
            </a:extLst>
          </p:cNvPr>
          <p:cNvSpPr>
            <a:spLocks noGrp="1"/>
          </p:cNvSpPr>
          <p:nvPr>
            <p:ph type="body" sz="quarter" idx="17"/>
          </p:nvPr>
        </p:nvSpPr>
        <p:spPr/>
        <p:txBody>
          <a:bodyPr/>
          <a:lstStyle/>
          <a:p>
            <a:r>
              <a:rPr kumimoji="1" lang="ja-JP" altLang="en-US"/>
              <a:t>５</a:t>
            </a:r>
            <a:r>
              <a:rPr kumimoji="1" lang="en-GB"/>
              <a:t>. </a:t>
            </a:r>
            <a:r>
              <a:rPr kumimoji="1" lang="ja-JP" altLang="en-US"/>
              <a:t>自由記載・その他 </a:t>
            </a:r>
            <a:r>
              <a:rPr kumimoji="1" lang="en-US" altLang="ja-JP"/>
              <a:t>2/2</a:t>
            </a:r>
            <a:endParaRPr kumimoji="1" lang="en-GB"/>
          </a:p>
        </p:txBody>
      </p:sp>
    </p:spTree>
    <p:extLst>
      <p:ext uri="{BB962C8B-B14F-4D97-AF65-F5344CB8AC3E}">
        <p14:creationId xmlns:p14="http://schemas.microsoft.com/office/powerpoint/2010/main" val="3656067164"/>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4C0FE9D-AB58-1031-28E1-6147CA188F27}"/>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7E70FFC-4CE6-DC3D-ABB8-AA889EE9884A}"/>
              </a:ext>
            </a:extLst>
          </p:cNvPr>
          <p:cNvSpPr>
            <a:spLocks noGrp="1"/>
          </p:cNvSpPr>
          <p:nvPr>
            <p:ph type="body" sz="quarter" idx="13"/>
          </p:nvPr>
        </p:nvSpPr>
        <p:spPr/>
        <p:txBody>
          <a:bodyPr/>
          <a:lstStyle/>
          <a:p>
            <a:r>
              <a:rPr kumimoji="1" lang="ja-JP" altLang="en-US"/>
              <a:t>６</a:t>
            </a:r>
            <a:r>
              <a:rPr kumimoji="1" lang="en-US" altLang="ja-JP"/>
              <a:t>. </a:t>
            </a:r>
            <a:r>
              <a:rPr kumimoji="1" lang="ja-JP" altLang="en-US"/>
              <a:t>申請者概要</a:t>
            </a:r>
            <a:endParaRPr kumimoji="1" lang="en-US" altLang="ja-JP"/>
          </a:p>
        </p:txBody>
      </p:sp>
    </p:spTree>
    <p:extLst>
      <p:ext uri="{BB962C8B-B14F-4D97-AF65-F5344CB8AC3E}">
        <p14:creationId xmlns:p14="http://schemas.microsoft.com/office/powerpoint/2010/main" val="1316994491"/>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FF69597-546B-D5A5-2C5B-0C432A2AA83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511E264-CC37-0CE5-46EE-F18BDEA37F85}"/>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B507BAD6-C1A1-0221-E2CC-FAA1A4EE431E}"/>
              </a:ext>
            </a:extLst>
          </p:cNvPr>
          <p:cNvSpPr>
            <a:spLocks noGrp="1"/>
          </p:cNvSpPr>
          <p:nvPr>
            <p:ph type="body" sz="quarter" idx="17"/>
          </p:nvPr>
        </p:nvSpPr>
        <p:spPr/>
        <p:txBody>
          <a:bodyPr/>
          <a:lstStyle/>
          <a:p>
            <a:r>
              <a:rPr kumimoji="1" lang="ja-JP" altLang="en-US"/>
              <a:t>６</a:t>
            </a:r>
            <a:r>
              <a:rPr kumimoji="1" lang="en-GB"/>
              <a:t>. </a:t>
            </a:r>
            <a:r>
              <a:rPr kumimoji="1" lang="ja-JP" altLang="en-US"/>
              <a:t>申請者概要 </a:t>
            </a:r>
            <a:r>
              <a:rPr kumimoji="1" lang="en-US" altLang="ja-JP"/>
              <a:t>1/2</a:t>
            </a:r>
            <a:endParaRPr kumimoji="1" lang="en-GB"/>
          </a:p>
        </p:txBody>
      </p:sp>
      <p:sp>
        <p:nvSpPr>
          <p:cNvPr id="24" name="正方形/長方形 23">
            <a:extLst>
              <a:ext uri="{FF2B5EF4-FFF2-40B4-BE49-F238E27FC236}">
                <a16:creationId xmlns:a16="http://schemas.microsoft.com/office/drawing/2014/main" id="{E60DF3CB-1416-D334-3B4A-DDF7F0D3CE3A}"/>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2E27D0A0-7317-3FA6-F8C6-68236EEFF754}"/>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405957DF-4595-FCB4-D9CB-BD995860055B}"/>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9A98610F-5109-3E84-9A75-E150C2D799E8}"/>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28300B3D-A515-9044-9D61-D2E6B5681C7A}"/>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148F78AC-FAB6-63AA-F6C3-578181529690}"/>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FB50EB75-9805-DD14-A7F7-58D17FE99360}"/>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5D2417A5-5C43-34F9-D8F8-0E47D08CAA5A}"/>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9630C147-0D65-6D33-33E9-2D9E0796BEFB}"/>
              </a:ext>
            </a:extLst>
          </p:cNvPr>
          <p:cNvSpPr/>
          <p:nvPr/>
        </p:nvSpPr>
        <p:spPr>
          <a:xfrm>
            <a:off x="512291" y="1498081"/>
            <a:ext cx="20785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申請者（幹事法人）の情報</a:t>
            </a:r>
          </a:p>
        </p:txBody>
      </p:sp>
      <p:sp>
        <p:nvSpPr>
          <p:cNvPr id="46" name="正方形/長方形 45">
            <a:extLst>
              <a:ext uri="{FF2B5EF4-FFF2-40B4-BE49-F238E27FC236}">
                <a16:creationId xmlns:a16="http://schemas.microsoft.com/office/drawing/2014/main" id="{99655E8E-23D4-A99A-4C3E-308E2DCCD67F}"/>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7AEC7866-FB39-4C89-C59E-80DEB478402C}"/>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67C28CEF-F94C-9C72-0665-7177445B5845}"/>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6C7EE2DD-3633-CBBC-D270-024496624162}"/>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00666F15-FBAD-E4AC-6D6C-48AA66D29F7E}"/>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F291DB54-842A-0C09-89E9-A191F8092665}"/>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92C8E0A4-6FB7-B897-A06B-2A7B316CD40A}"/>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49602EF4-A73E-0E6B-C789-9F5CC0F6DAD2}"/>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A2871F37-DC04-38BF-B7D2-464802A7212E}"/>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561D689A-50DB-02C1-46C6-D2F981444944}"/>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892A2551-1A76-D49D-B207-43E138292D29}"/>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0AE7213F-C464-930A-F518-20240F7A44BD}"/>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196B90BA-C884-C4FA-28F9-8F1C0A9DFDFF}"/>
              </a:ext>
            </a:extLst>
          </p:cNvPr>
          <p:cNvSpPr/>
          <p:nvPr/>
        </p:nvSpPr>
        <p:spPr>
          <a:xfrm>
            <a:off x="8101281" y="-718"/>
            <a:ext cx="1804719" cy="334047"/>
          </a:xfrm>
          <a:prstGeom prst="rect">
            <a:avLst/>
          </a:prstGeom>
          <a:solidFill>
            <a:schemeClr val="accent1">
              <a:lumMod val="20000"/>
              <a:lumOff val="80000"/>
            </a:schemeClr>
          </a:solidFill>
          <a:ln w="3810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900" b="1">
                <a:solidFill>
                  <a:srgbClr val="C00000"/>
                </a:solidFill>
                <a:latin typeface="Meiryo UI" panose="020B0604030504040204" pitchFamily="50" charset="-128"/>
                <a:ea typeface="Meiryo UI" panose="020B0604030504040204" pitchFamily="50" charset="-128"/>
              </a:rPr>
              <a:t>本スライドは採択された場合、交付決定後に一般公開の可能性あり</a:t>
            </a:r>
          </a:p>
        </p:txBody>
      </p:sp>
    </p:spTree>
    <p:extLst>
      <p:ext uri="{BB962C8B-B14F-4D97-AF65-F5344CB8AC3E}">
        <p14:creationId xmlns:p14="http://schemas.microsoft.com/office/powerpoint/2010/main" val="74991346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D28086E-4515-98E5-0810-68C627E67E1D}"/>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C5675F78-78EE-E5E2-7BF2-C6DD40DDFF22}"/>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sp>
        <p:nvSpPr>
          <p:cNvPr id="4" name="テキスト プレースホルダー 3">
            <a:extLst>
              <a:ext uri="{FF2B5EF4-FFF2-40B4-BE49-F238E27FC236}">
                <a16:creationId xmlns:a16="http://schemas.microsoft.com/office/drawing/2014/main" id="{7336AFDA-64C6-514E-47A3-3F4A546D5E3C}"/>
              </a:ext>
            </a:extLst>
          </p:cNvPr>
          <p:cNvSpPr>
            <a:spLocks noGrp="1"/>
          </p:cNvSpPr>
          <p:nvPr>
            <p:ph type="body" sz="quarter" idx="17"/>
          </p:nvPr>
        </p:nvSpPr>
        <p:spPr/>
        <p:txBody>
          <a:bodyPr/>
          <a:lstStyle/>
          <a:p>
            <a:r>
              <a:rPr kumimoji="1" lang="ja-JP" altLang="en-US"/>
              <a:t>６</a:t>
            </a:r>
            <a:r>
              <a:rPr kumimoji="1" lang="en-GB"/>
              <a:t>. </a:t>
            </a:r>
            <a:r>
              <a:rPr kumimoji="1" lang="ja-JP" altLang="en-US"/>
              <a:t>申請者概要 </a:t>
            </a:r>
            <a:r>
              <a:rPr kumimoji="1" lang="en-US" altLang="ja-JP"/>
              <a:t>2/2</a:t>
            </a:r>
            <a:endParaRPr kumimoji="1" lang="en-GB"/>
          </a:p>
        </p:txBody>
      </p:sp>
      <p:sp>
        <p:nvSpPr>
          <p:cNvPr id="24" name="正方形/長方形 23">
            <a:extLst>
              <a:ext uri="{FF2B5EF4-FFF2-40B4-BE49-F238E27FC236}">
                <a16:creationId xmlns:a16="http://schemas.microsoft.com/office/drawing/2014/main" id="{54140AB3-9E64-3B17-0825-1917AA561E3C}"/>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18FBB3EF-D4C2-157A-E387-9EEB4C56AC05}"/>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D84B55CA-BA06-1194-D2D8-77774B9C9D26}"/>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185059D6-6D14-D89C-5F67-E06D1FE1A98F}"/>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134E1A0C-55A3-C332-DD29-81A903692FF2}"/>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04B876A5-43F2-0BE7-755E-C1A5B9F70DE3}"/>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9DD4F7FE-B098-86F6-135F-B6A5364BC69A}"/>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F29FF425-EC2C-5B71-E272-51144143DC64}"/>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4904F416-2CF9-687E-3C96-420571174259}"/>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A51A34B1-5CE9-46E5-209B-F4D1E03B4599}"/>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2D741BEA-3962-325F-4A13-FAA77737F10B}"/>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8F9FE600-E7D2-3CF2-4575-1BC15BC06F98}"/>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2F719287-11B0-3104-F91C-70E658B35561}"/>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56507FC2-60E6-B3B5-A6CA-747FDA6627EB}"/>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E2F7861C-72BC-A67E-184C-662A3A2A9423}"/>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70C77096-A923-5DA5-E1DE-7D85749BB7CC}"/>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2E2677FB-FB2B-1886-8D22-F0F6DD884EA2}"/>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7F779734-C5FF-771A-E80C-F5A4E2DFBEF2}"/>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3B3CE809-7616-E822-F3B0-8388E55BD4FF}"/>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C0D80EB1-FF1D-FC01-C7F9-E46AA3861A69}"/>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34153A41-1A50-3586-A60D-784FBC8644EC}"/>
              </a:ext>
            </a:extLst>
          </p:cNvPr>
          <p:cNvSpPr/>
          <p:nvPr/>
        </p:nvSpPr>
        <p:spPr>
          <a:xfrm>
            <a:off x="512291" y="1498081"/>
            <a:ext cx="21928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申請者（共同申請者）の情報</a:t>
            </a:r>
          </a:p>
        </p:txBody>
      </p:sp>
      <p:sp>
        <p:nvSpPr>
          <p:cNvPr id="8" name="正方形/長方形 7">
            <a:extLst>
              <a:ext uri="{FF2B5EF4-FFF2-40B4-BE49-F238E27FC236}">
                <a16:creationId xmlns:a16="http://schemas.microsoft.com/office/drawing/2014/main" id="{405ECAD5-AE93-2F22-028C-5CAB9289982D}"/>
              </a:ext>
            </a:extLst>
          </p:cNvPr>
          <p:cNvSpPr/>
          <p:nvPr/>
        </p:nvSpPr>
        <p:spPr>
          <a:xfrm>
            <a:off x="8101281" y="-718"/>
            <a:ext cx="1804719" cy="334047"/>
          </a:xfrm>
          <a:prstGeom prst="rect">
            <a:avLst/>
          </a:prstGeom>
          <a:solidFill>
            <a:schemeClr val="accent1">
              <a:lumMod val="20000"/>
              <a:lumOff val="80000"/>
            </a:schemeClr>
          </a:solidFill>
          <a:ln w="3810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900" b="1">
                <a:solidFill>
                  <a:srgbClr val="C00000"/>
                </a:solidFill>
                <a:latin typeface="Meiryo UI" panose="020B0604030504040204" pitchFamily="50" charset="-128"/>
                <a:ea typeface="Meiryo UI" panose="020B0604030504040204" pitchFamily="50" charset="-128"/>
              </a:rPr>
              <a:t>本スライドは採択された場合、交付決定後に一般公開の可能性あり</a:t>
            </a:r>
          </a:p>
        </p:txBody>
      </p:sp>
    </p:spTree>
    <p:extLst>
      <p:ext uri="{BB962C8B-B14F-4D97-AF65-F5344CB8AC3E}">
        <p14:creationId xmlns:p14="http://schemas.microsoft.com/office/powerpoint/2010/main" val="321474991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47FBDAF1-C2E8-9212-BAD0-B68638DFCC1E}"/>
              </a:ext>
            </a:extLst>
          </p:cNvPr>
          <p:cNvSpPr>
            <a:spLocks noGrp="1"/>
          </p:cNvSpPr>
          <p:nvPr>
            <p:ph type="body" sz="quarter" idx="13"/>
          </p:nvPr>
        </p:nvSpPr>
        <p:spPr/>
        <p:txBody>
          <a:bodyPr/>
          <a:lstStyle/>
          <a:p>
            <a:r>
              <a:rPr kumimoji="1" lang="ja-JP" altLang="en-US"/>
              <a:t>１</a:t>
            </a:r>
            <a:r>
              <a:rPr kumimoji="1" lang="en-US" altLang="ja-JP"/>
              <a:t>. </a:t>
            </a:r>
            <a:r>
              <a:rPr kumimoji="1" lang="ja-JP" altLang="en-US"/>
              <a:t>事業計画</a:t>
            </a:r>
            <a:r>
              <a:rPr kumimoji="1" lang="zh-TW" altLang="en-US"/>
              <a:t>書概要</a:t>
            </a:r>
            <a:endParaRPr kumimoji="1" lang="en-US" altLang="ja-JP"/>
          </a:p>
        </p:txBody>
      </p:sp>
    </p:spTree>
    <p:extLst>
      <p:ext uri="{BB962C8B-B14F-4D97-AF65-F5344CB8AC3E}">
        <p14:creationId xmlns:p14="http://schemas.microsoft.com/office/powerpoint/2010/main" val="16178476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BFF5508-5FBE-D393-4442-2A81BAE97F16}"/>
            </a:ext>
          </a:extLst>
        </p:cNvPr>
        <p:cNvGrpSpPr/>
        <p:nvPr/>
      </p:nvGrpSpPr>
      <p:grpSpPr>
        <a:xfrm>
          <a:off x="0" y="0"/>
          <a:ext cx="0" cy="0"/>
          <a:chOff x="0" y="0"/>
          <a:chExt cx="0" cy="0"/>
        </a:xfrm>
      </p:grpSpPr>
      <p:sp>
        <p:nvSpPr>
          <p:cNvPr id="3" name="テキスト プレースホルダー 3">
            <a:extLst>
              <a:ext uri="{FF2B5EF4-FFF2-40B4-BE49-F238E27FC236}">
                <a16:creationId xmlns:a16="http://schemas.microsoft.com/office/drawing/2014/main" id="{0B391532-3D42-D62A-158E-62C5A955F184}"/>
              </a:ext>
            </a:extLst>
          </p:cNvPr>
          <p:cNvSpPr>
            <a:spLocks noGrp="1"/>
          </p:cNvSpPr>
          <p:nvPr>
            <p:ph type="body" sz="quarter" idx="17"/>
          </p:nvPr>
        </p:nvSpPr>
        <p:spPr>
          <a:xfrm>
            <a:off x="0" y="234579"/>
            <a:ext cx="8392886" cy="252412"/>
          </a:xfrm>
        </p:spPr>
        <p:txBody>
          <a:bodyPr/>
          <a:lstStyle/>
          <a:p>
            <a:r>
              <a:rPr kumimoji="1" lang="ja-JP" altLang="en-US" dirty="0"/>
              <a:t>　事業計画書概要</a:t>
            </a:r>
            <a:endParaRPr kumimoji="1" lang="en-US" altLang="ja-JP" dirty="0"/>
          </a:p>
          <a:p>
            <a:r>
              <a:rPr kumimoji="1" lang="ja-JP" altLang="en-US" b="1" dirty="0"/>
              <a:t>　令和６年度補正グローバルサウス未来志向型共創等事業</a:t>
            </a:r>
            <a:r>
              <a:rPr lang="ja-JP" altLang="en-US" b="1" dirty="0">
                <a:latin typeface="+mn-ea"/>
              </a:rPr>
              <a:t>（ウクライナ復興支援・中東欧諸国等連携強化）</a:t>
            </a:r>
            <a:r>
              <a:rPr kumimoji="1" lang="ja-JP" altLang="en-US" b="1" dirty="0">
                <a:latin typeface="+mn-ea"/>
              </a:rPr>
              <a:t>二次</a:t>
            </a:r>
            <a:r>
              <a:rPr kumimoji="1" lang="ja-JP" altLang="en-US" b="1" dirty="0"/>
              <a:t>公募</a:t>
            </a:r>
          </a:p>
          <a:p>
            <a:endParaRPr kumimoji="1" lang="en-GB" altLang="ja-JP" b="1" dirty="0"/>
          </a:p>
        </p:txBody>
      </p:sp>
      <p:sp>
        <p:nvSpPr>
          <p:cNvPr id="7" name="正方形/長方形 6">
            <a:extLst>
              <a:ext uri="{FF2B5EF4-FFF2-40B4-BE49-F238E27FC236}">
                <a16:creationId xmlns:a16="http://schemas.microsoft.com/office/drawing/2014/main" id="{6A818C68-AD7C-8BA7-C45B-9D40ED523AEE}"/>
              </a:ext>
            </a:extLst>
          </p:cNvPr>
          <p:cNvSpPr/>
          <p:nvPr/>
        </p:nvSpPr>
        <p:spPr>
          <a:xfrm>
            <a:off x="1251494" y="5089282"/>
            <a:ext cx="8531999" cy="169364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a:t>
            </a:r>
            <a:endParaRPr kumimoji="1" lang="en-US" altLang="ja-JP" sz="1050" b="0" i="0" u="none" strike="noStrike" kern="1200" cap="none" spc="0" normalizeH="0" baseline="0" noProof="0">
              <a:ln>
                <a:noFill/>
              </a:ln>
              <a:solidFill>
                <a:srgbClr val="2E2E38"/>
              </a:solidFill>
              <a:effectLst/>
              <a:uLnTx/>
              <a:uFillTx/>
              <a:latin typeface="Meiryo UI"/>
              <a:ea typeface="Meiryo UI"/>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endParaRPr kumimoji="1" lang="ja-JP" altLang="en-US" sz="1050" b="0" i="0" u="none" strike="noStrike" kern="1200" cap="none" spc="0" normalizeH="0" baseline="0" noProof="0">
              <a:ln>
                <a:noFill/>
              </a:ln>
              <a:solidFill>
                <a:srgbClr val="2E2E38"/>
              </a:solidFill>
              <a:effectLst/>
              <a:uLnTx/>
              <a:uFillTx/>
              <a:latin typeface="Meiryo UI"/>
              <a:ea typeface="Meiryo UI"/>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a:t>
            </a:r>
            <a:endParaRPr kumimoji="1" lang="en-US" altLang="ja-JP" sz="1050" b="0" i="0" u="none" strike="noStrike" kern="1200" cap="none" spc="0" normalizeH="0" baseline="0" noProof="0">
              <a:ln>
                <a:noFill/>
              </a:ln>
              <a:solidFill>
                <a:srgbClr val="2E2E38"/>
              </a:solidFill>
              <a:effectLst/>
              <a:uLnTx/>
              <a:uFillTx/>
              <a:latin typeface="Meiryo UI"/>
              <a:ea typeface="Meiryo UI"/>
              <a:cs typeface="+mn-cs"/>
            </a:endParaRPr>
          </a:p>
        </p:txBody>
      </p:sp>
      <p:sp>
        <p:nvSpPr>
          <p:cNvPr id="8" name="正方形/長方形 7">
            <a:extLst>
              <a:ext uri="{FF2B5EF4-FFF2-40B4-BE49-F238E27FC236}">
                <a16:creationId xmlns:a16="http://schemas.microsoft.com/office/drawing/2014/main" id="{8F4680B6-ADA0-A578-C43F-A824AB6C899B}"/>
              </a:ext>
            </a:extLst>
          </p:cNvPr>
          <p:cNvSpPr/>
          <p:nvPr/>
        </p:nvSpPr>
        <p:spPr>
          <a:xfrm>
            <a:off x="81179" y="5089283"/>
            <a:ext cx="1108800" cy="168867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ウクライナ復興</a:t>
            </a:r>
            <a:endParaRPr kumimoji="1" lang="en-US" altLang="ja-JP"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への貢献</a:t>
            </a:r>
          </a:p>
        </p:txBody>
      </p:sp>
      <p:sp>
        <p:nvSpPr>
          <p:cNvPr id="9" name="正方形/長方形 8">
            <a:extLst>
              <a:ext uri="{FF2B5EF4-FFF2-40B4-BE49-F238E27FC236}">
                <a16:creationId xmlns:a16="http://schemas.microsoft.com/office/drawing/2014/main" id="{39ED5801-876C-A180-2F0A-6323C0D9B4DA}"/>
              </a:ext>
            </a:extLst>
          </p:cNvPr>
          <p:cNvSpPr/>
          <p:nvPr/>
        </p:nvSpPr>
        <p:spPr>
          <a:xfrm>
            <a:off x="8026067" y="915801"/>
            <a:ext cx="1757425" cy="25241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中小企業・中小企業以外</a:t>
            </a:r>
          </a:p>
        </p:txBody>
      </p:sp>
      <p:cxnSp>
        <p:nvCxnSpPr>
          <p:cNvPr id="12" name="直線コネクタ 11">
            <a:extLst>
              <a:ext uri="{FF2B5EF4-FFF2-40B4-BE49-F238E27FC236}">
                <a16:creationId xmlns:a16="http://schemas.microsoft.com/office/drawing/2014/main" id="{BE30498A-1DA0-4477-B3B6-CA09BB49972F}"/>
              </a:ext>
            </a:extLst>
          </p:cNvPr>
          <p:cNvCxnSpPr>
            <a:cxnSpLocks/>
          </p:cNvCxnSpPr>
          <p:nvPr/>
        </p:nvCxnSpPr>
        <p:spPr>
          <a:xfrm flipH="1" flipV="1">
            <a:off x="1251494" y="2243457"/>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5" name="正方形/長方形 14">
            <a:extLst>
              <a:ext uri="{FF2B5EF4-FFF2-40B4-BE49-F238E27FC236}">
                <a16:creationId xmlns:a16="http://schemas.microsoft.com/office/drawing/2014/main" id="{C0C7B3FC-B862-BE56-50C0-93A555F7D34D}"/>
              </a:ext>
            </a:extLst>
          </p:cNvPr>
          <p:cNvSpPr/>
          <p:nvPr/>
        </p:nvSpPr>
        <p:spPr>
          <a:xfrm>
            <a:off x="81179" y="572409"/>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プロジェクト名</a:t>
            </a:r>
          </a:p>
        </p:txBody>
      </p:sp>
      <p:sp>
        <p:nvSpPr>
          <p:cNvPr id="19" name="正方形/長方形 18">
            <a:extLst>
              <a:ext uri="{FF2B5EF4-FFF2-40B4-BE49-F238E27FC236}">
                <a16:creationId xmlns:a16="http://schemas.microsoft.com/office/drawing/2014/main" id="{BAABD7DB-2693-3AA1-D6D7-D73145F6C4EA}"/>
              </a:ext>
            </a:extLst>
          </p:cNvPr>
          <p:cNvSpPr/>
          <p:nvPr/>
        </p:nvSpPr>
        <p:spPr>
          <a:xfrm>
            <a:off x="81179" y="1258771"/>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事業形態</a:t>
            </a:r>
          </a:p>
        </p:txBody>
      </p:sp>
      <p:cxnSp>
        <p:nvCxnSpPr>
          <p:cNvPr id="27" name="直線コネクタ 26">
            <a:extLst>
              <a:ext uri="{FF2B5EF4-FFF2-40B4-BE49-F238E27FC236}">
                <a16:creationId xmlns:a16="http://schemas.microsoft.com/office/drawing/2014/main" id="{A5A1E69A-FBD8-D8A5-D912-34BA1A2404F3}"/>
              </a:ext>
            </a:extLst>
          </p:cNvPr>
          <p:cNvCxnSpPr>
            <a:cxnSpLocks/>
          </p:cNvCxnSpPr>
          <p:nvPr/>
        </p:nvCxnSpPr>
        <p:spPr>
          <a:xfrm flipH="1">
            <a:off x="1251494" y="5043788"/>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0" name="正方形/長方形 29">
            <a:extLst>
              <a:ext uri="{FF2B5EF4-FFF2-40B4-BE49-F238E27FC236}">
                <a16:creationId xmlns:a16="http://schemas.microsoft.com/office/drawing/2014/main" id="{EA18FC9A-7DC4-ED97-1A17-146166938813}"/>
              </a:ext>
            </a:extLst>
          </p:cNvPr>
          <p:cNvSpPr/>
          <p:nvPr/>
        </p:nvSpPr>
        <p:spPr>
          <a:xfrm>
            <a:off x="81179" y="1602163"/>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事業分野</a:t>
            </a:r>
            <a:endPar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34" name="正方形/長方形 33">
            <a:extLst>
              <a:ext uri="{FF2B5EF4-FFF2-40B4-BE49-F238E27FC236}">
                <a16:creationId xmlns:a16="http://schemas.microsoft.com/office/drawing/2014/main" id="{B4D94CF2-EF52-65E4-16DE-53430D57BBCA}"/>
              </a:ext>
            </a:extLst>
          </p:cNvPr>
          <p:cNvSpPr/>
          <p:nvPr/>
        </p:nvSpPr>
        <p:spPr>
          <a:xfrm>
            <a:off x="81179" y="915801"/>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企業名</a:t>
            </a:r>
          </a:p>
        </p:txBody>
      </p:sp>
      <p:sp>
        <p:nvSpPr>
          <p:cNvPr id="36" name="正方形/長方形 35">
            <a:extLst>
              <a:ext uri="{FF2B5EF4-FFF2-40B4-BE49-F238E27FC236}">
                <a16:creationId xmlns:a16="http://schemas.microsoft.com/office/drawing/2014/main" id="{BCDBADD3-670C-CD0C-B29E-3B4C8C1517A5}"/>
              </a:ext>
            </a:extLst>
          </p:cNvPr>
          <p:cNvSpPr/>
          <p:nvPr/>
        </p:nvSpPr>
        <p:spPr>
          <a:xfrm>
            <a:off x="6917267" y="915801"/>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企業規模</a:t>
            </a:r>
          </a:p>
        </p:txBody>
      </p:sp>
      <p:sp>
        <p:nvSpPr>
          <p:cNvPr id="38" name="正方形/長方形 37">
            <a:extLst>
              <a:ext uri="{FF2B5EF4-FFF2-40B4-BE49-F238E27FC236}">
                <a16:creationId xmlns:a16="http://schemas.microsoft.com/office/drawing/2014/main" id="{2D40749C-4D03-6FB6-18C8-B6FA5FBF6E1C}"/>
              </a:ext>
            </a:extLst>
          </p:cNvPr>
          <p:cNvSpPr/>
          <p:nvPr/>
        </p:nvSpPr>
        <p:spPr>
          <a:xfrm>
            <a:off x="1251495" y="572409"/>
            <a:ext cx="8531997"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国 </a:t>
            </a: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 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事業</a:t>
            </a:r>
          </a:p>
        </p:txBody>
      </p:sp>
      <p:cxnSp>
        <p:nvCxnSpPr>
          <p:cNvPr id="39" name="直線コネクタ 38">
            <a:extLst>
              <a:ext uri="{FF2B5EF4-FFF2-40B4-BE49-F238E27FC236}">
                <a16:creationId xmlns:a16="http://schemas.microsoft.com/office/drawing/2014/main" id="{8CDDA3D5-16C3-589E-0EB4-829C65695586}"/>
              </a:ext>
            </a:extLst>
          </p:cNvPr>
          <p:cNvCxnSpPr>
            <a:cxnSpLocks/>
          </p:cNvCxnSpPr>
          <p:nvPr/>
        </p:nvCxnSpPr>
        <p:spPr>
          <a:xfrm>
            <a:off x="1251494" y="870311"/>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E83E3614-8D1E-C92E-4D66-FDA3F24BA2E5}"/>
              </a:ext>
            </a:extLst>
          </p:cNvPr>
          <p:cNvSpPr/>
          <p:nvPr/>
        </p:nvSpPr>
        <p:spPr>
          <a:xfrm>
            <a:off x="1251496" y="915801"/>
            <a:ext cx="4218688"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　</a:t>
            </a:r>
          </a:p>
        </p:txBody>
      </p:sp>
      <p:cxnSp>
        <p:nvCxnSpPr>
          <p:cNvPr id="41" name="直線コネクタ 40">
            <a:extLst>
              <a:ext uri="{FF2B5EF4-FFF2-40B4-BE49-F238E27FC236}">
                <a16:creationId xmlns:a16="http://schemas.microsoft.com/office/drawing/2014/main" id="{17CC4152-9E03-890C-FAD8-3886108AEE76}"/>
              </a:ext>
            </a:extLst>
          </p:cNvPr>
          <p:cNvCxnSpPr>
            <a:cxnSpLocks/>
          </p:cNvCxnSpPr>
          <p:nvPr/>
        </p:nvCxnSpPr>
        <p:spPr>
          <a:xfrm flipH="1">
            <a:off x="1251494" y="1213703"/>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45" name="直線コネクタ 44">
            <a:extLst>
              <a:ext uri="{FF2B5EF4-FFF2-40B4-BE49-F238E27FC236}">
                <a16:creationId xmlns:a16="http://schemas.microsoft.com/office/drawing/2014/main" id="{AE5408B0-1EE7-34CF-30E4-0622E4D086C4}"/>
              </a:ext>
            </a:extLst>
          </p:cNvPr>
          <p:cNvCxnSpPr>
            <a:cxnSpLocks/>
          </p:cNvCxnSpPr>
          <p:nvPr/>
        </p:nvCxnSpPr>
        <p:spPr>
          <a:xfrm flipH="1" flipV="1">
            <a:off x="1251494" y="1556673"/>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6" name="正方形/長方形 45">
            <a:extLst>
              <a:ext uri="{FF2B5EF4-FFF2-40B4-BE49-F238E27FC236}">
                <a16:creationId xmlns:a16="http://schemas.microsoft.com/office/drawing/2014/main" id="{0CF1F019-A8BE-5CBB-F2D5-5BE58CB4439F}"/>
              </a:ext>
            </a:extLst>
          </p:cNvPr>
          <p:cNvSpPr/>
          <p:nvPr/>
        </p:nvSpPr>
        <p:spPr>
          <a:xfrm>
            <a:off x="1251495" y="1258771"/>
            <a:ext cx="8531997"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FS</a:t>
            </a:r>
            <a:r>
              <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実証事業 </a:t>
            </a:r>
            <a:r>
              <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実証事業</a:t>
            </a:r>
            <a:endPar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cxnSp>
        <p:nvCxnSpPr>
          <p:cNvPr id="47" name="直線コネクタ 46">
            <a:extLst>
              <a:ext uri="{FF2B5EF4-FFF2-40B4-BE49-F238E27FC236}">
                <a16:creationId xmlns:a16="http://schemas.microsoft.com/office/drawing/2014/main" id="{C3FDAC64-4E16-1518-7CE3-DFD57BE1F6D4}"/>
              </a:ext>
            </a:extLst>
          </p:cNvPr>
          <p:cNvCxnSpPr>
            <a:cxnSpLocks/>
          </p:cNvCxnSpPr>
          <p:nvPr/>
        </p:nvCxnSpPr>
        <p:spPr>
          <a:xfrm flipH="1">
            <a:off x="1251494" y="1900065"/>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7" name="正方形/長方形 36">
            <a:extLst>
              <a:ext uri="{FF2B5EF4-FFF2-40B4-BE49-F238E27FC236}">
                <a16:creationId xmlns:a16="http://schemas.microsoft.com/office/drawing/2014/main" id="{0AC66C66-5E1C-DEC0-DD03-AC43BAFB940B}"/>
              </a:ext>
            </a:extLst>
          </p:cNvPr>
          <p:cNvSpPr/>
          <p:nvPr/>
        </p:nvSpPr>
        <p:spPr>
          <a:xfrm>
            <a:off x="81179" y="2289333"/>
            <a:ext cx="1108800" cy="270757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事業概要</a:t>
            </a:r>
            <a:endParaRPr kumimoji="1" lang="en-US" altLang="ja-JP"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48" name="正方形/長方形 47">
            <a:extLst>
              <a:ext uri="{FF2B5EF4-FFF2-40B4-BE49-F238E27FC236}">
                <a16:creationId xmlns:a16="http://schemas.microsoft.com/office/drawing/2014/main" id="{F84DE31D-4422-D404-702E-2F1EACF17ADA}"/>
              </a:ext>
            </a:extLst>
          </p:cNvPr>
          <p:cNvSpPr/>
          <p:nvPr/>
        </p:nvSpPr>
        <p:spPr>
          <a:xfrm>
            <a:off x="1251494" y="2288947"/>
            <a:ext cx="2646309" cy="270796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商業化時のビジネスモデル</a:t>
            </a:r>
            <a:r>
              <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a:t>
            </a:r>
            <a:endPar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51" name="正方形/長方形 50">
            <a:extLst>
              <a:ext uri="{FF2B5EF4-FFF2-40B4-BE49-F238E27FC236}">
                <a16:creationId xmlns:a16="http://schemas.microsoft.com/office/drawing/2014/main" id="{DE1A6E38-B3A9-DA64-B919-1736BD3B180B}"/>
              </a:ext>
            </a:extLst>
          </p:cNvPr>
          <p:cNvSpPr/>
          <p:nvPr/>
        </p:nvSpPr>
        <p:spPr>
          <a:xfrm>
            <a:off x="3970199" y="2299933"/>
            <a:ext cx="5763178" cy="270796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スケジュール</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事業開始予定年月日：</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年</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月</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日</a:t>
            </a:r>
            <a:endParaRPr kumimoji="1" lang="en-US" altLang="ja-JP" sz="1050" b="0" i="0" u="none" strike="noStrike" kern="1200" cap="none" spc="0" normalizeH="0" baseline="0" noProof="0" dirty="0">
              <a:ln>
                <a:noFill/>
              </a:ln>
              <a:solidFill>
                <a:srgbClr val="2E2E38"/>
              </a:solidFill>
              <a:effectLst/>
              <a:uLnTx/>
              <a:uFillTx/>
              <a:latin typeface="Meiryo UI"/>
              <a:ea typeface="Meiryo UI"/>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事業完了予定年月日：</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年</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月</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日</a:t>
            </a:r>
            <a:endPar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目的</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主な技術・サービス</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endParaRPr kumimoji="1" lang="en-US" altLang="ja-JP" sz="1050" b="0" i="0" u="none" strike="noStrike" kern="1200" cap="none" spc="0" normalizeH="0" baseline="0" noProof="0" dirty="0">
              <a:ln>
                <a:noFill/>
              </a:ln>
              <a:solidFill>
                <a:srgbClr val="C00000"/>
              </a:solidFill>
              <a:effectLst/>
              <a:uLnTx/>
              <a:uFillTx/>
              <a:latin typeface="Meiryo UI" panose="020B0604030504040204" pitchFamily="50" charset="-128"/>
              <a:ea typeface="Meiryo UI" panose="020B0604030504040204" pitchFamily="50" charset="-128"/>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実施内容・方法</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endParaRPr kumimoji="1" lang="en-US" altLang="ja-JP" sz="1050" b="0" i="0" u="none" strike="noStrike" kern="1200" cap="none" spc="0" normalizeH="0" baseline="0" noProof="0" dirty="0">
              <a:ln>
                <a:noFill/>
              </a:ln>
              <a:solidFill>
                <a:srgbClr val="C00000"/>
              </a:solidFill>
              <a:effectLst/>
              <a:uLnTx/>
              <a:uFillTx/>
              <a:latin typeface="Meiryo UI" panose="020B0604030504040204" pitchFamily="50" charset="-128"/>
              <a:ea typeface="Meiryo UI" panose="020B0604030504040204" pitchFamily="50" charset="-128"/>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a:t>
            </a:r>
          </a:p>
        </p:txBody>
      </p:sp>
      <p:grpSp>
        <p:nvGrpSpPr>
          <p:cNvPr id="79" name="グループ化 78">
            <a:extLst>
              <a:ext uri="{FF2B5EF4-FFF2-40B4-BE49-F238E27FC236}">
                <a16:creationId xmlns:a16="http://schemas.microsoft.com/office/drawing/2014/main" id="{A5FA0084-C1C1-33B9-E68B-49648697ABF6}"/>
              </a:ext>
            </a:extLst>
          </p:cNvPr>
          <p:cNvGrpSpPr/>
          <p:nvPr/>
        </p:nvGrpSpPr>
        <p:grpSpPr>
          <a:xfrm>
            <a:off x="1349152" y="2576582"/>
            <a:ext cx="2548652" cy="2399813"/>
            <a:chOff x="439656" y="7208630"/>
            <a:chExt cx="8884448" cy="2953357"/>
          </a:xfrm>
        </p:grpSpPr>
        <p:grpSp>
          <p:nvGrpSpPr>
            <p:cNvPr id="25" name="グループ化 24">
              <a:extLst>
                <a:ext uri="{FF2B5EF4-FFF2-40B4-BE49-F238E27FC236}">
                  <a16:creationId xmlns:a16="http://schemas.microsoft.com/office/drawing/2014/main" id="{CE942AEC-1B59-C2A6-06AA-0FE9D0833155}"/>
                </a:ext>
              </a:extLst>
            </p:cNvPr>
            <p:cNvGrpSpPr/>
            <p:nvPr/>
          </p:nvGrpSpPr>
          <p:grpSpPr>
            <a:xfrm>
              <a:off x="439656" y="7208630"/>
              <a:ext cx="8884448" cy="2912898"/>
              <a:chOff x="510776" y="1930400"/>
              <a:chExt cx="8884448" cy="2912898"/>
            </a:xfrm>
          </p:grpSpPr>
          <p:cxnSp>
            <p:nvCxnSpPr>
              <p:cNvPr id="26" name="直線コネクタ 25">
                <a:extLst>
                  <a:ext uri="{FF2B5EF4-FFF2-40B4-BE49-F238E27FC236}">
                    <a16:creationId xmlns:a16="http://schemas.microsoft.com/office/drawing/2014/main" id="{93EB9345-B941-7556-79FA-7665197B715F}"/>
                  </a:ext>
                </a:extLst>
              </p:cNvPr>
              <p:cNvCxnSpPr>
                <a:cxnSpLocks/>
              </p:cNvCxnSpPr>
              <p:nvPr/>
            </p:nvCxnSpPr>
            <p:spPr>
              <a:xfrm>
                <a:off x="4338523" y="1930400"/>
                <a:ext cx="0" cy="2912898"/>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31" name="直線コネクタ 30">
                <a:extLst>
                  <a:ext uri="{FF2B5EF4-FFF2-40B4-BE49-F238E27FC236}">
                    <a16:creationId xmlns:a16="http://schemas.microsoft.com/office/drawing/2014/main" id="{886E88E3-3D17-16F1-6386-AE3A27E229D6}"/>
                  </a:ext>
                </a:extLst>
              </p:cNvPr>
              <p:cNvCxnSpPr>
                <a:cxnSpLocks/>
              </p:cNvCxnSpPr>
              <p:nvPr/>
            </p:nvCxnSpPr>
            <p:spPr>
              <a:xfrm>
                <a:off x="510776" y="3273210"/>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grpSp>
          <p:nvGrpSpPr>
            <p:cNvPr id="78" name="グループ化 77">
              <a:extLst>
                <a:ext uri="{FF2B5EF4-FFF2-40B4-BE49-F238E27FC236}">
                  <a16:creationId xmlns:a16="http://schemas.microsoft.com/office/drawing/2014/main" id="{5E443709-6231-006B-9D2F-5D2FA38CF483}"/>
                </a:ext>
              </a:extLst>
            </p:cNvPr>
            <p:cNvGrpSpPr/>
            <p:nvPr/>
          </p:nvGrpSpPr>
          <p:grpSpPr>
            <a:xfrm>
              <a:off x="514283" y="7337789"/>
              <a:ext cx="8547347" cy="2824198"/>
              <a:chOff x="514283" y="7337789"/>
              <a:chExt cx="8547347" cy="2824198"/>
            </a:xfrm>
          </p:grpSpPr>
          <p:sp>
            <p:nvSpPr>
              <p:cNvPr id="5" name="テキスト ボックス 4">
                <a:extLst>
                  <a:ext uri="{FF2B5EF4-FFF2-40B4-BE49-F238E27FC236}">
                    <a16:creationId xmlns:a16="http://schemas.microsoft.com/office/drawing/2014/main" id="{D615B8C2-A0D0-799C-4393-A30F92CC9F3A}"/>
                  </a:ext>
                </a:extLst>
              </p:cNvPr>
              <p:cNvSpPr txBox="1"/>
              <p:nvPr/>
            </p:nvSpPr>
            <p:spPr>
              <a:xfrm>
                <a:off x="514283" y="7337789"/>
                <a:ext cx="347848" cy="10320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100" b="1" i="0" u="none" strike="noStrike" kern="1200" cap="none" spc="0" normalizeH="0" baseline="0" noProof="0">
                    <a:ln>
                      <a:noFill/>
                    </a:ln>
                    <a:solidFill>
                      <a:srgbClr val="2E2E38"/>
                    </a:solidFill>
                    <a:effectLst/>
                    <a:uLnTx/>
                    <a:uFillTx/>
                    <a:latin typeface="Meiryo UI"/>
                    <a:ea typeface="Meiryo UI"/>
                    <a:cs typeface="+mn-cs"/>
                  </a:rPr>
                  <a:t>ＸＸＸ</a:t>
                </a:r>
              </a:p>
            </p:txBody>
          </p:sp>
          <p:sp>
            <p:nvSpPr>
              <p:cNvPr id="6" name="テキスト ボックス 5">
                <a:extLst>
                  <a:ext uri="{FF2B5EF4-FFF2-40B4-BE49-F238E27FC236}">
                    <a16:creationId xmlns:a16="http://schemas.microsoft.com/office/drawing/2014/main" id="{CD892A41-ED2A-2F4F-C01C-91ADF65CD1C6}"/>
                  </a:ext>
                </a:extLst>
              </p:cNvPr>
              <p:cNvSpPr txBox="1"/>
              <p:nvPr/>
            </p:nvSpPr>
            <p:spPr>
              <a:xfrm>
                <a:off x="556344" y="8630391"/>
                <a:ext cx="224244" cy="1531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100" b="1" i="0" u="none" strike="noStrike" kern="1200" cap="none" spc="0" normalizeH="0" baseline="0" noProof="0">
                    <a:ln>
                      <a:noFill/>
                    </a:ln>
                    <a:solidFill>
                      <a:srgbClr val="2E2E38"/>
                    </a:solidFill>
                    <a:effectLst/>
                    <a:uLnTx/>
                    <a:uFillTx/>
                    <a:latin typeface="Meiryo UI"/>
                    <a:ea typeface="Meiryo UI"/>
                    <a:cs typeface="+mn-cs"/>
                  </a:rPr>
                  <a:t>ＸＸＸ</a:t>
                </a:r>
              </a:p>
            </p:txBody>
          </p:sp>
          <p:sp>
            <p:nvSpPr>
              <p:cNvPr id="14" name="正方形/長方形 13">
                <a:extLst>
                  <a:ext uri="{FF2B5EF4-FFF2-40B4-BE49-F238E27FC236}">
                    <a16:creationId xmlns:a16="http://schemas.microsoft.com/office/drawing/2014/main" id="{3963DA9C-076F-7788-4521-F7AC385EACE6}"/>
                  </a:ext>
                </a:extLst>
              </p:cNvPr>
              <p:cNvSpPr/>
              <p:nvPr/>
            </p:nvSpPr>
            <p:spPr>
              <a:xfrm>
                <a:off x="1253790" y="9040547"/>
                <a:ext cx="1556619" cy="644688"/>
              </a:xfrm>
              <a:prstGeom prst="rect">
                <a:avLst/>
              </a:prstGeom>
              <a:solidFill>
                <a:srgbClr val="33CCFF"/>
              </a:solidFill>
              <a:ln w="1905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en-US" altLang="zh-TW" sz="10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a:t>
                </a:r>
                <a:r>
                  <a:rPr kumimoji="1" lang="zh-TW" altLang="en-US" sz="10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社</a:t>
                </a:r>
                <a:br>
                  <a:rPr kumimoji="1" lang="zh-TW" altLang="en-US" sz="10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br>
                <a:r>
                  <a:rPr kumimoji="1" lang="en-US" altLang="zh-TW" sz="9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zh-TW" altLang="en-US" sz="9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補助</a:t>
                </a:r>
                <a:br>
                  <a:rPr kumimoji="1" lang="en-US" altLang="zh-TW" sz="9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br>
                <a:r>
                  <a:rPr kumimoji="1" lang="ja-JP" altLang="en-US" sz="9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事業</a:t>
                </a:r>
                <a:r>
                  <a:rPr kumimoji="1" lang="zh-TW" altLang="en-US" sz="9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者</a:t>
                </a:r>
                <a:r>
                  <a:rPr kumimoji="1" lang="en-US" altLang="zh-TW" sz="9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endParaRPr kumimoji="1" lang="zh-TW" altLang="en-US" sz="10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17" name="正方形/長方形 16">
                <a:extLst>
                  <a:ext uri="{FF2B5EF4-FFF2-40B4-BE49-F238E27FC236}">
                    <a16:creationId xmlns:a16="http://schemas.microsoft.com/office/drawing/2014/main" id="{FBACDC7D-6928-3880-3301-A1989EB66088}"/>
                  </a:ext>
                </a:extLst>
              </p:cNvPr>
              <p:cNvSpPr/>
              <p:nvPr/>
            </p:nvSpPr>
            <p:spPr>
              <a:xfrm>
                <a:off x="5226092" y="7741793"/>
                <a:ext cx="1367259"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en-US" altLang="ja-JP"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XXX</a:t>
                </a:r>
                <a:endParaRPr kumimoji="1" lang="ja-JP" altLang="en-US"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18" name="正方形/長方形 17">
                <a:extLst>
                  <a:ext uri="{FF2B5EF4-FFF2-40B4-BE49-F238E27FC236}">
                    <a16:creationId xmlns:a16="http://schemas.microsoft.com/office/drawing/2014/main" id="{3BF21D68-CD77-3A9C-9693-846F49242F64}"/>
                  </a:ext>
                </a:extLst>
              </p:cNvPr>
              <p:cNvSpPr/>
              <p:nvPr/>
            </p:nvSpPr>
            <p:spPr>
              <a:xfrm>
                <a:off x="7694375" y="7741793"/>
                <a:ext cx="1367255"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en-US" altLang="ja-JP"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XXX</a:t>
                </a:r>
                <a:endParaRPr kumimoji="1" lang="ja-JP" altLang="en-US"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20" name="正方形/長方形 19">
                <a:extLst>
                  <a:ext uri="{FF2B5EF4-FFF2-40B4-BE49-F238E27FC236}">
                    <a16:creationId xmlns:a16="http://schemas.microsoft.com/office/drawing/2014/main" id="{6211A630-2193-FA55-56C2-10705E1F93C8}"/>
                  </a:ext>
                </a:extLst>
              </p:cNvPr>
              <p:cNvSpPr/>
              <p:nvPr/>
            </p:nvSpPr>
            <p:spPr>
              <a:xfrm>
                <a:off x="5218977" y="9088367"/>
                <a:ext cx="1367259"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en-US" altLang="ja-JP"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XXX</a:t>
                </a:r>
                <a:endParaRPr kumimoji="1" lang="ja-JP" altLang="en-US"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cxnSp>
            <p:nvCxnSpPr>
              <p:cNvPr id="33" name="直線矢印コネクタ 32">
                <a:extLst>
                  <a:ext uri="{FF2B5EF4-FFF2-40B4-BE49-F238E27FC236}">
                    <a16:creationId xmlns:a16="http://schemas.microsoft.com/office/drawing/2014/main" id="{00CDFC65-29CA-4E5B-58D5-27DEB81806A7}"/>
                  </a:ext>
                </a:extLst>
              </p:cNvPr>
              <p:cNvCxnSpPr>
                <a:cxnSpLocks/>
              </p:cNvCxnSpPr>
              <p:nvPr/>
            </p:nvCxnSpPr>
            <p:spPr>
              <a:xfrm>
                <a:off x="2924950" y="9362890"/>
                <a:ext cx="2204777" cy="0"/>
              </a:xfrm>
              <a:prstGeom prst="straightConnector1">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9" name="直線矢印コネクタ 48">
                <a:extLst>
                  <a:ext uri="{FF2B5EF4-FFF2-40B4-BE49-F238E27FC236}">
                    <a16:creationId xmlns:a16="http://schemas.microsoft.com/office/drawing/2014/main" id="{44D6225B-C880-F17D-E634-577EC71B6969}"/>
                  </a:ext>
                </a:extLst>
              </p:cNvPr>
              <p:cNvCxnSpPr>
                <a:cxnSpLocks/>
              </p:cNvCxnSpPr>
              <p:nvPr/>
            </p:nvCxnSpPr>
            <p:spPr>
              <a:xfrm flipV="1">
                <a:off x="2564908" y="7902449"/>
                <a:ext cx="2200548" cy="103651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0" name="直線矢印コネクタ 49">
                <a:extLst>
                  <a:ext uri="{FF2B5EF4-FFF2-40B4-BE49-F238E27FC236}">
                    <a16:creationId xmlns:a16="http://schemas.microsoft.com/office/drawing/2014/main" id="{02576255-712E-FBF5-945C-6AC08FB3DE41}"/>
                  </a:ext>
                </a:extLst>
              </p:cNvPr>
              <p:cNvCxnSpPr>
                <a:cxnSpLocks/>
              </p:cNvCxnSpPr>
              <p:nvPr/>
            </p:nvCxnSpPr>
            <p:spPr>
              <a:xfrm flipH="1">
                <a:off x="2834437" y="8028364"/>
                <a:ext cx="2130415" cy="998005"/>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7EF8A282-9293-2547-D507-2E5BC1F06041}"/>
                  </a:ext>
                </a:extLst>
              </p:cNvPr>
              <p:cNvCxnSpPr>
                <a:cxnSpLocks/>
              </p:cNvCxnSpPr>
              <p:nvPr/>
            </p:nvCxnSpPr>
            <p:spPr>
              <a:xfrm>
                <a:off x="6746708" y="7912589"/>
                <a:ext cx="872520"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3" name="直線矢印コネクタ 52">
                <a:extLst>
                  <a:ext uri="{FF2B5EF4-FFF2-40B4-BE49-F238E27FC236}">
                    <a16:creationId xmlns:a16="http://schemas.microsoft.com/office/drawing/2014/main" id="{50823843-1DC0-C291-BDB8-F8D12AEA3E74}"/>
                  </a:ext>
                </a:extLst>
              </p:cNvPr>
              <p:cNvCxnSpPr>
                <a:cxnSpLocks/>
              </p:cNvCxnSpPr>
              <p:nvPr/>
            </p:nvCxnSpPr>
            <p:spPr>
              <a:xfrm flipH="1">
                <a:off x="6746708" y="8062332"/>
                <a:ext cx="804499"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54" name="テキスト ボックス 53">
                <a:extLst>
                  <a:ext uri="{FF2B5EF4-FFF2-40B4-BE49-F238E27FC236}">
                    <a16:creationId xmlns:a16="http://schemas.microsoft.com/office/drawing/2014/main" id="{7A7D40CF-F7A7-4438-AFA7-7EBED650F04F}"/>
                  </a:ext>
                </a:extLst>
              </p:cNvPr>
              <p:cNvSpPr txBox="1"/>
              <p:nvPr/>
            </p:nvSpPr>
            <p:spPr>
              <a:xfrm>
                <a:off x="3909825" y="8590385"/>
                <a:ext cx="889089"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sp>
            <p:nvSpPr>
              <p:cNvPr id="55" name="テキスト ボックス 54">
                <a:extLst>
                  <a:ext uri="{FF2B5EF4-FFF2-40B4-BE49-F238E27FC236}">
                    <a16:creationId xmlns:a16="http://schemas.microsoft.com/office/drawing/2014/main" id="{3A3BEBEC-BCD4-6FA0-DE47-2231406EF9DF}"/>
                  </a:ext>
                </a:extLst>
              </p:cNvPr>
              <p:cNvSpPr txBox="1"/>
              <p:nvPr/>
            </p:nvSpPr>
            <p:spPr>
              <a:xfrm>
                <a:off x="2582073" y="8185600"/>
                <a:ext cx="889089"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sp>
            <p:nvSpPr>
              <p:cNvPr id="56" name="テキスト ボックス 55">
                <a:extLst>
                  <a:ext uri="{FF2B5EF4-FFF2-40B4-BE49-F238E27FC236}">
                    <a16:creationId xmlns:a16="http://schemas.microsoft.com/office/drawing/2014/main" id="{0D66A339-29AB-26A1-CD37-D21E54792215}"/>
                  </a:ext>
                </a:extLst>
              </p:cNvPr>
              <p:cNvSpPr txBox="1"/>
              <p:nvPr/>
            </p:nvSpPr>
            <p:spPr>
              <a:xfrm>
                <a:off x="6678941" y="8162535"/>
                <a:ext cx="908213"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sp>
            <p:nvSpPr>
              <p:cNvPr id="57" name="テキスト ボックス 56">
                <a:extLst>
                  <a:ext uri="{FF2B5EF4-FFF2-40B4-BE49-F238E27FC236}">
                    <a16:creationId xmlns:a16="http://schemas.microsoft.com/office/drawing/2014/main" id="{7328662D-4BFB-18DD-402A-B9F8187E2E87}"/>
                  </a:ext>
                </a:extLst>
              </p:cNvPr>
              <p:cNvSpPr txBox="1"/>
              <p:nvPr/>
            </p:nvSpPr>
            <p:spPr>
              <a:xfrm>
                <a:off x="4745367" y="8819766"/>
                <a:ext cx="870708"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cxnSp>
            <p:nvCxnSpPr>
              <p:cNvPr id="70" name="直線矢印コネクタ 69">
                <a:extLst>
                  <a:ext uri="{FF2B5EF4-FFF2-40B4-BE49-F238E27FC236}">
                    <a16:creationId xmlns:a16="http://schemas.microsoft.com/office/drawing/2014/main" id="{360CF994-DF52-4277-D80F-F00DA14D4DC5}"/>
                  </a:ext>
                </a:extLst>
              </p:cNvPr>
              <p:cNvCxnSpPr>
                <a:cxnSpLocks/>
              </p:cNvCxnSpPr>
              <p:nvPr/>
            </p:nvCxnSpPr>
            <p:spPr>
              <a:xfrm flipV="1">
                <a:off x="5743342" y="8369789"/>
                <a:ext cx="0" cy="555777"/>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1" name="直線矢印コネクタ 70">
                <a:extLst>
                  <a:ext uri="{FF2B5EF4-FFF2-40B4-BE49-F238E27FC236}">
                    <a16:creationId xmlns:a16="http://schemas.microsoft.com/office/drawing/2014/main" id="{30B58091-70FB-4FE3-3E7D-38B2B9AB9572}"/>
                  </a:ext>
                </a:extLst>
              </p:cNvPr>
              <p:cNvCxnSpPr>
                <a:cxnSpLocks/>
              </p:cNvCxnSpPr>
              <p:nvPr/>
            </p:nvCxnSpPr>
            <p:spPr>
              <a:xfrm>
                <a:off x="6115470" y="8406685"/>
                <a:ext cx="0" cy="576661"/>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2" name="テキスト ボックス 71">
                <a:extLst>
                  <a:ext uri="{FF2B5EF4-FFF2-40B4-BE49-F238E27FC236}">
                    <a16:creationId xmlns:a16="http://schemas.microsoft.com/office/drawing/2014/main" id="{7118EF30-FD21-DC72-065C-5A0BFE55B68E}"/>
                  </a:ext>
                </a:extLst>
              </p:cNvPr>
              <p:cNvSpPr txBox="1"/>
              <p:nvPr/>
            </p:nvSpPr>
            <p:spPr>
              <a:xfrm>
                <a:off x="6290178" y="8507309"/>
                <a:ext cx="870708"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sp>
            <p:nvSpPr>
              <p:cNvPr id="73" name="テキスト ボックス 72">
                <a:extLst>
                  <a:ext uri="{FF2B5EF4-FFF2-40B4-BE49-F238E27FC236}">
                    <a16:creationId xmlns:a16="http://schemas.microsoft.com/office/drawing/2014/main" id="{2F695D26-523C-79D3-22A1-30341EDC6227}"/>
                  </a:ext>
                </a:extLst>
              </p:cNvPr>
              <p:cNvSpPr txBox="1"/>
              <p:nvPr/>
            </p:nvSpPr>
            <p:spPr>
              <a:xfrm>
                <a:off x="6668497" y="7680254"/>
                <a:ext cx="908213"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grpSp>
      </p:grpSp>
      <p:sp>
        <p:nvSpPr>
          <p:cNvPr id="58" name="正方形/長方形 57">
            <a:extLst>
              <a:ext uri="{FF2B5EF4-FFF2-40B4-BE49-F238E27FC236}">
                <a16:creationId xmlns:a16="http://schemas.microsoft.com/office/drawing/2014/main" id="{0925C563-E20C-A8D5-51E3-F5C1D2A443DE}"/>
              </a:ext>
            </a:extLst>
          </p:cNvPr>
          <p:cNvSpPr/>
          <p:nvPr/>
        </p:nvSpPr>
        <p:spPr>
          <a:xfrm>
            <a:off x="8392886" y="2388251"/>
            <a:ext cx="1282908" cy="2548073"/>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図・写真等</a:t>
            </a:r>
            <a:endPar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10" name="正方形/長方形 9">
            <a:extLst>
              <a:ext uri="{FF2B5EF4-FFF2-40B4-BE49-F238E27FC236}">
                <a16:creationId xmlns:a16="http://schemas.microsoft.com/office/drawing/2014/main" id="{761F5AE2-EF1D-33D6-C0C6-A04C5C6CB9BB}"/>
              </a:ext>
            </a:extLst>
          </p:cNvPr>
          <p:cNvSpPr/>
          <p:nvPr/>
        </p:nvSpPr>
        <p:spPr>
          <a:xfrm>
            <a:off x="1251495" y="1945555"/>
            <a:ext cx="8531997"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zh-TW" altLang="en-US" sz="1050" b="0" i="0" u="none" strike="noStrike" kern="1200" cap="none" spc="0" normalizeH="0" baseline="0" noProof="0">
                <a:ln>
                  <a:noFill/>
                </a:ln>
                <a:solidFill>
                  <a:srgbClr val="2E2E38"/>
                </a:solidFill>
                <a:effectLst/>
                <a:uLnTx/>
                <a:uFillTx/>
                <a:latin typeface="Meiryo UI"/>
                <a:ea typeface="Meiryo UI"/>
                <a:cs typeface="+mn-cs"/>
              </a:rPr>
              <a:t>事業費総額</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a:t>
            </a: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百万円 </a:t>
            </a:r>
            <a:r>
              <a:rPr kumimoji="1" lang="en-US" altLang="zh-TW" sz="1050" b="0" i="0" u="none" strike="noStrike" kern="1200" cap="none" spc="0" normalizeH="0" baseline="0" noProof="0">
                <a:ln>
                  <a:noFill/>
                </a:ln>
                <a:solidFill>
                  <a:srgbClr val="2E2E38"/>
                </a:solidFill>
                <a:effectLst/>
                <a:uLnTx/>
                <a:uFillTx/>
                <a:latin typeface="Meiryo UI"/>
                <a:ea typeface="Meiryo UI"/>
                <a:cs typeface="+mn-cs"/>
              </a:rPr>
              <a:t>/ </a:t>
            </a:r>
            <a:r>
              <a:rPr kumimoji="1" lang="zh-TW" altLang="en-US" sz="1050" b="0" i="0" u="none" strike="noStrike" kern="1200" cap="none" spc="0" normalizeH="0" baseline="0" noProof="0">
                <a:ln>
                  <a:noFill/>
                </a:ln>
                <a:solidFill>
                  <a:srgbClr val="2E2E38"/>
                </a:solidFill>
                <a:effectLst/>
                <a:uLnTx/>
                <a:uFillTx/>
                <a:latin typeface="Meiryo UI"/>
                <a:ea typeface="Meiryo UI"/>
                <a:cs typeface="+mn-cs"/>
              </a:rPr>
              <a:t>補助対象経費総額</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a:t>
            </a: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百万円 </a:t>
            </a:r>
            <a:r>
              <a:rPr kumimoji="1" lang="en-US" altLang="zh-TW" sz="1050" b="0" i="0" u="none" strike="noStrike" kern="1200" cap="none" spc="0" normalizeH="0" baseline="0" noProof="0">
                <a:ln>
                  <a:noFill/>
                </a:ln>
                <a:solidFill>
                  <a:srgbClr val="2E2E38"/>
                </a:solidFill>
                <a:effectLst/>
                <a:uLnTx/>
                <a:uFillTx/>
                <a:latin typeface="Meiryo UI"/>
                <a:ea typeface="Meiryo UI"/>
                <a:cs typeface="+mn-cs"/>
              </a:rPr>
              <a:t>/ </a:t>
            </a:r>
            <a:r>
              <a:rPr kumimoji="1" lang="zh-TW" altLang="en-US" sz="1050" b="0" i="0" u="none" strike="noStrike" kern="1200" cap="none" spc="0" normalizeH="0" baseline="0" noProof="0">
                <a:ln>
                  <a:noFill/>
                </a:ln>
                <a:solidFill>
                  <a:srgbClr val="2E2E38"/>
                </a:solidFill>
                <a:effectLst/>
                <a:uLnTx/>
                <a:uFillTx/>
                <a:latin typeface="Meiryo UI"/>
                <a:ea typeface="Meiryo UI"/>
                <a:cs typeface="+mn-cs"/>
              </a:rPr>
              <a:t>補助金申請額</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a:t>
            </a: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百万円</a:t>
            </a:r>
            <a:endParaRPr kumimoji="1" lang="zh-TW" altLang="en-US" sz="1050" b="0" i="0" u="none" strike="noStrike" kern="1200" cap="none" spc="0" normalizeH="0" baseline="0" noProof="0">
              <a:ln>
                <a:noFill/>
              </a:ln>
              <a:solidFill>
                <a:srgbClr val="2E2E38"/>
              </a:solidFill>
              <a:effectLst/>
              <a:uLnTx/>
              <a:uFillTx/>
              <a:latin typeface="Meiryo UI"/>
              <a:ea typeface="Meiryo UI"/>
              <a:cs typeface="+mn-cs"/>
            </a:endParaRPr>
          </a:p>
        </p:txBody>
      </p:sp>
      <p:sp>
        <p:nvSpPr>
          <p:cNvPr id="23" name="正方形/長方形 22">
            <a:extLst>
              <a:ext uri="{FF2B5EF4-FFF2-40B4-BE49-F238E27FC236}">
                <a16:creationId xmlns:a16="http://schemas.microsoft.com/office/drawing/2014/main" id="{0249337E-AEB7-CCED-7F73-CC68F517C2A6}"/>
              </a:ext>
            </a:extLst>
          </p:cNvPr>
          <p:cNvSpPr/>
          <p:nvPr/>
        </p:nvSpPr>
        <p:spPr>
          <a:xfrm>
            <a:off x="81179" y="1945555"/>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事業規模</a:t>
            </a:r>
          </a:p>
        </p:txBody>
      </p:sp>
      <p:sp>
        <p:nvSpPr>
          <p:cNvPr id="101" name="正方形/長方形 100">
            <a:extLst>
              <a:ext uri="{FF2B5EF4-FFF2-40B4-BE49-F238E27FC236}">
                <a16:creationId xmlns:a16="http://schemas.microsoft.com/office/drawing/2014/main" id="{F50A38C5-6639-BF19-BBCC-F9750188D38C}"/>
              </a:ext>
            </a:extLst>
          </p:cNvPr>
          <p:cNvSpPr>
            <a:spLocks noChangeAspect="1"/>
          </p:cNvSpPr>
          <p:nvPr/>
        </p:nvSpPr>
        <p:spPr bwMode="white">
          <a:xfrm>
            <a:off x="2674295" y="2959166"/>
            <a:ext cx="261300" cy="15502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marL="0" marR="0" lvl="0" indent="0" algn="ctr" defTabSz="829361" rtl="0" eaLnBrk="1" fontAlgn="auto" latinLnBrk="0" hangingPunct="1">
              <a:lnSpc>
                <a:spcPct val="100000"/>
              </a:lnSpc>
              <a:spcBef>
                <a:spcPct val="0"/>
              </a:spcBef>
              <a:spcAft>
                <a:spcPts val="544"/>
              </a:spcAft>
              <a:buClrTx/>
              <a:buSzTx/>
              <a:buFontTx/>
              <a:buNone/>
              <a:tabLst/>
              <a:defRPr/>
            </a:pPr>
            <a:r>
              <a:rPr kumimoji="1" lang="en-US" altLang="ja-JP" sz="900" b="0" i="0" u="none" strike="noStrike" kern="1200" cap="none" spc="0" normalizeH="0" baseline="0" noProof="0">
                <a:ln>
                  <a:noFill/>
                </a:ln>
                <a:solidFill>
                  <a:srgbClr val="FFFFFF"/>
                </a:solidFill>
                <a:effectLst/>
                <a:uLnTx/>
                <a:uFillTx/>
                <a:latin typeface="Meiryo UI"/>
                <a:ea typeface="Meiryo UI"/>
                <a:cs typeface="+mn-cs"/>
              </a:rPr>
              <a:t>A</a:t>
            </a:r>
            <a:r>
              <a:rPr kumimoji="1" lang="ja-JP" altLang="en-US" sz="900" b="0" i="0" u="none" strike="noStrike" kern="1200" cap="none" spc="0" normalizeH="0" baseline="0" noProof="0">
                <a:ln>
                  <a:noFill/>
                </a:ln>
                <a:solidFill>
                  <a:srgbClr val="FFFFFF"/>
                </a:solidFill>
                <a:effectLst/>
                <a:uLnTx/>
                <a:uFillTx/>
                <a:latin typeface="Meiryo UI"/>
                <a:ea typeface="Meiryo UI"/>
                <a:cs typeface="+mn-cs"/>
              </a:rPr>
              <a:t>国</a:t>
            </a:r>
            <a:endParaRPr kumimoji="1" lang="ja-JP" altLang="en-US" sz="800" b="0" i="0" u="none" strike="noStrike" kern="1200" cap="none" spc="0" normalizeH="0" baseline="0" noProof="0">
              <a:ln>
                <a:noFill/>
              </a:ln>
              <a:solidFill>
                <a:srgbClr val="FFFFFF"/>
              </a:solidFill>
              <a:effectLst/>
              <a:uLnTx/>
              <a:uFillTx/>
              <a:latin typeface="Meiryo UI"/>
              <a:ea typeface="Meiryo UI"/>
              <a:cs typeface="+mn-cs"/>
            </a:endParaRPr>
          </a:p>
        </p:txBody>
      </p:sp>
      <p:sp>
        <p:nvSpPr>
          <p:cNvPr id="102" name="正方形/長方形 101">
            <a:extLst>
              <a:ext uri="{FF2B5EF4-FFF2-40B4-BE49-F238E27FC236}">
                <a16:creationId xmlns:a16="http://schemas.microsoft.com/office/drawing/2014/main" id="{1F5CCA60-75BD-02E8-A8AB-DC62D0CBB398}"/>
              </a:ext>
            </a:extLst>
          </p:cNvPr>
          <p:cNvSpPr>
            <a:spLocks noChangeAspect="1"/>
          </p:cNvSpPr>
          <p:nvPr/>
        </p:nvSpPr>
        <p:spPr bwMode="white">
          <a:xfrm>
            <a:off x="3388665" y="2959166"/>
            <a:ext cx="261300" cy="15502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marL="0" marR="0" lvl="0" indent="0" algn="ctr" defTabSz="829361" rtl="0" eaLnBrk="1" fontAlgn="auto" latinLnBrk="0" hangingPunct="1">
              <a:lnSpc>
                <a:spcPct val="100000"/>
              </a:lnSpc>
              <a:spcBef>
                <a:spcPct val="0"/>
              </a:spcBef>
              <a:spcAft>
                <a:spcPts val="544"/>
              </a:spcAft>
              <a:buClrTx/>
              <a:buSzTx/>
              <a:buFontTx/>
              <a:buNone/>
              <a:tabLst/>
              <a:defRPr/>
            </a:pPr>
            <a:r>
              <a:rPr kumimoji="1" lang="en-US" altLang="ja-JP" sz="900" b="0" i="0" u="none" strike="noStrike" kern="1200" cap="none" spc="0" normalizeH="0" baseline="0" noProof="0">
                <a:ln>
                  <a:noFill/>
                </a:ln>
                <a:solidFill>
                  <a:srgbClr val="FFFFFF"/>
                </a:solidFill>
                <a:effectLst/>
                <a:uLnTx/>
                <a:uFillTx/>
                <a:latin typeface="Meiryo UI"/>
                <a:ea typeface="Meiryo UI"/>
                <a:cs typeface="+mn-cs"/>
              </a:rPr>
              <a:t>A</a:t>
            </a:r>
            <a:r>
              <a:rPr kumimoji="1" lang="ja-JP" altLang="en-US" sz="900" b="0" i="0" u="none" strike="noStrike" kern="1200" cap="none" spc="0" normalizeH="0" baseline="0" noProof="0">
                <a:ln>
                  <a:noFill/>
                </a:ln>
                <a:solidFill>
                  <a:srgbClr val="FFFFFF"/>
                </a:solidFill>
                <a:effectLst/>
                <a:uLnTx/>
                <a:uFillTx/>
                <a:latin typeface="Meiryo UI"/>
                <a:ea typeface="Meiryo UI"/>
                <a:cs typeface="+mn-cs"/>
              </a:rPr>
              <a:t>国</a:t>
            </a:r>
            <a:endParaRPr kumimoji="1" lang="ja-JP" altLang="en-US" sz="800" b="0" i="0" u="none" strike="noStrike" kern="1200" cap="none" spc="0" normalizeH="0" baseline="0" noProof="0">
              <a:ln>
                <a:noFill/>
              </a:ln>
              <a:solidFill>
                <a:srgbClr val="FFFFFF"/>
              </a:solidFill>
              <a:effectLst/>
              <a:uLnTx/>
              <a:uFillTx/>
              <a:latin typeface="Meiryo UI"/>
              <a:ea typeface="Meiryo UI"/>
              <a:cs typeface="+mn-cs"/>
            </a:endParaRPr>
          </a:p>
        </p:txBody>
      </p:sp>
      <p:sp>
        <p:nvSpPr>
          <p:cNvPr id="103" name="正方形/長方形 102">
            <a:extLst>
              <a:ext uri="{FF2B5EF4-FFF2-40B4-BE49-F238E27FC236}">
                <a16:creationId xmlns:a16="http://schemas.microsoft.com/office/drawing/2014/main" id="{52AC795B-748D-9A1A-6014-D27485AABE70}"/>
              </a:ext>
            </a:extLst>
          </p:cNvPr>
          <p:cNvSpPr>
            <a:spLocks noChangeAspect="1"/>
          </p:cNvSpPr>
          <p:nvPr/>
        </p:nvSpPr>
        <p:spPr bwMode="white">
          <a:xfrm>
            <a:off x="2672883" y="4051643"/>
            <a:ext cx="261300" cy="15502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marL="0" marR="0" lvl="0" indent="0" algn="ctr" defTabSz="829361" rtl="0" eaLnBrk="1" fontAlgn="auto" latinLnBrk="0" hangingPunct="1">
              <a:lnSpc>
                <a:spcPct val="100000"/>
              </a:lnSpc>
              <a:spcBef>
                <a:spcPct val="0"/>
              </a:spcBef>
              <a:spcAft>
                <a:spcPts val="544"/>
              </a:spcAft>
              <a:buClrTx/>
              <a:buSzTx/>
              <a:buFontTx/>
              <a:buNone/>
              <a:tabLst/>
              <a:defRPr/>
            </a:pPr>
            <a:r>
              <a:rPr kumimoji="1" lang="en-US" altLang="ja-JP" sz="900" b="0" i="0" u="none" strike="noStrike" kern="1200" cap="none" spc="0" normalizeH="0" baseline="0" noProof="0">
                <a:ln>
                  <a:noFill/>
                </a:ln>
                <a:solidFill>
                  <a:srgbClr val="FFFFFF"/>
                </a:solidFill>
                <a:effectLst/>
                <a:uLnTx/>
                <a:uFillTx/>
                <a:latin typeface="Meiryo UI"/>
                <a:ea typeface="Meiryo UI"/>
                <a:cs typeface="+mn-cs"/>
              </a:rPr>
              <a:t>A</a:t>
            </a:r>
            <a:r>
              <a:rPr kumimoji="1" lang="ja-JP" altLang="en-US" sz="900" b="0" i="0" u="none" strike="noStrike" kern="1200" cap="none" spc="0" normalizeH="0" baseline="0" noProof="0">
                <a:ln>
                  <a:noFill/>
                </a:ln>
                <a:solidFill>
                  <a:srgbClr val="FFFFFF"/>
                </a:solidFill>
                <a:effectLst/>
                <a:uLnTx/>
                <a:uFillTx/>
                <a:latin typeface="Meiryo UI"/>
                <a:ea typeface="Meiryo UI"/>
                <a:cs typeface="+mn-cs"/>
              </a:rPr>
              <a:t>国</a:t>
            </a:r>
            <a:endParaRPr kumimoji="1" lang="ja-JP" altLang="en-US" sz="800" b="0" i="0" u="none" strike="noStrike" kern="1200" cap="none" spc="0" normalizeH="0" baseline="0" noProof="0">
              <a:ln>
                <a:noFill/>
              </a:ln>
              <a:solidFill>
                <a:srgbClr val="FFFFFF"/>
              </a:solidFill>
              <a:effectLst/>
              <a:uLnTx/>
              <a:uFillTx/>
              <a:latin typeface="Meiryo UI"/>
              <a:ea typeface="Meiryo UI"/>
              <a:cs typeface="+mn-cs"/>
            </a:endParaRPr>
          </a:p>
        </p:txBody>
      </p:sp>
      <p:sp>
        <p:nvSpPr>
          <p:cNvPr id="4" name="正方形/長方形 3">
            <a:extLst>
              <a:ext uri="{FF2B5EF4-FFF2-40B4-BE49-F238E27FC236}">
                <a16:creationId xmlns:a16="http://schemas.microsoft.com/office/drawing/2014/main" id="{8B439F9D-4CA9-C6D3-1C52-8038778F1E47}"/>
              </a:ext>
            </a:extLst>
          </p:cNvPr>
          <p:cNvSpPr/>
          <p:nvPr/>
        </p:nvSpPr>
        <p:spPr>
          <a:xfrm>
            <a:off x="8350379" y="381319"/>
            <a:ext cx="1382998" cy="412912"/>
          </a:xfrm>
          <a:prstGeom prst="rect">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日本語版</a:t>
            </a:r>
            <a:endParaRPr kumimoji="1" lang="en-US" altLang="ja-JP"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200" b="1">
                <a:solidFill>
                  <a:srgbClr val="2E2E38"/>
                </a:solidFill>
                <a:latin typeface="Meiryo UI" panose="020B0604030504040204" pitchFamily="50" charset="-128"/>
                <a:ea typeface="Meiryo UI" panose="020B0604030504040204" pitchFamily="50" charset="-128"/>
              </a:rPr>
              <a:t>フォーマット</a:t>
            </a:r>
            <a:endPar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11" name="正方形/長方形 10">
            <a:extLst>
              <a:ext uri="{FF2B5EF4-FFF2-40B4-BE49-F238E27FC236}">
                <a16:creationId xmlns:a16="http://schemas.microsoft.com/office/drawing/2014/main" id="{BEDD161F-FE72-BC52-7805-B577AD8A8794}"/>
              </a:ext>
            </a:extLst>
          </p:cNvPr>
          <p:cNvSpPr/>
          <p:nvPr/>
        </p:nvSpPr>
        <p:spPr>
          <a:xfrm>
            <a:off x="8101281" y="-718"/>
            <a:ext cx="1804719" cy="334047"/>
          </a:xfrm>
          <a:prstGeom prst="rect">
            <a:avLst/>
          </a:prstGeom>
          <a:solidFill>
            <a:schemeClr val="accent1">
              <a:lumMod val="20000"/>
              <a:lumOff val="80000"/>
            </a:schemeClr>
          </a:solidFill>
          <a:ln w="3810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700" b="1" dirty="0">
                <a:solidFill>
                  <a:srgbClr val="C00000"/>
                </a:solidFill>
                <a:latin typeface="Meiryo UI" panose="020B0604030504040204" pitchFamily="50" charset="-128"/>
                <a:ea typeface="Meiryo UI" panose="020B0604030504040204" pitchFamily="50" charset="-128"/>
              </a:rPr>
              <a:t>採択された場合、</a:t>
            </a:r>
            <a:br>
              <a:rPr kumimoji="1" lang="en-US" altLang="ja-JP" sz="700" b="1" dirty="0">
                <a:solidFill>
                  <a:srgbClr val="C00000"/>
                </a:solidFill>
                <a:latin typeface="Meiryo UI" panose="020B0604030504040204" pitchFamily="50" charset="-128"/>
                <a:ea typeface="Meiryo UI" panose="020B0604030504040204" pitchFamily="50" charset="-128"/>
              </a:rPr>
            </a:br>
            <a:r>
              <a:rPr kumimoji="1" lang="ja-JP" altLang="en-US" sz="700" b="1" dirty="0">
                <a:solidFill>
                  <a:srgbClr val="C00000"/>
                </a:solidFill>
                <a:latin typeface="Meiryo UI" panose="020B0604030504040204" pitchFamily="50" charset="-128"/>
                <a:ea typeface="Meiryo UI" panose="020B0604030504040204" pitchFamily="50" charset="-128"/>
              </a:rPr>
              <a:t>本資料が公開用の資料として使用されます</a:t>
            </a:r>
          </a:p>
        </p:txBody>
      </p:sp>
      <p:sp>
        <p:nvSpPr>
          <p:cNvPr id="2" name="正方形/長方形 1">
            <a:extLst>
              <a:ext uri="{FF2B5EF4-FFF2-40B4-BE49-F238E27FC236}">
                <a16:creationId xmlns:a16="http://schemas.microsoft.com/office/drawing/2014/main" id="{B5B2ADA8-E72F-7497-FBC9-ED63498276B0}"/>
              </a:ext>
            </a:extLst>
          </p:cNvPr>
          <p:cNvSpPr/>
          <p:nvPr/>
        </p:nvSpPr>
        <p:spPr>
          <a:xfrm>
            <a:off x="1251495" y="1602163"/>
            <a:ext cx="8654505"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①情報通信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②エネルギー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③交通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④都市基盤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⑤医療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⑥介護ヘルスケア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⑦農業・食品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⑧廃棄物処理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⑨デジタル・プラットフォーム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⑩その他（　　　　）</a:t>
            </a:r>
            <a:endPar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Tree>
    <p:extLst>
      <p:ext uri="{BB962C8B-B14F-4D97-AF65-F5344CB8AC3E}">
        <p14:creationId xmlns:p14="http://schemas.microsoft.com/office/powerpoint/2010/main" val="190610163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FAA507C-AA21-E51D-49E8-CE7260EB20D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D7D46BA-934D-E5C8-A0A4-F045298E4F41}"/>
              </a:ext>
            </a:extLst>
          </p:cNvPr>
          <p:cNvSpPr>
            <a:spLocks noGrp="1"/>
          </p:cNvSpPr>
          <p:nvPr>
            <p:ph type="body" sz="quarter" idx="13"/>
          </p:nvPr>
        </p:nvSpPr>
        <p:spPr/>
        <p:txBody>
          <a:bodyPr/>
          <a:lstStyle/>
          <a:p>
            <a:r>
              <a:rPr kumimoji="1" lang="ja-JP" altLang="en-US"/>
              <a:t>２</a:t>
            </a:r>
            <a:r>
              <a:rPr kumimoji="1" lang="en-US" altLang="ja-JP"/>
              <a:t>. </a:t>
            </a:r>
            <a:r>
              <a:rPr kumimoji="1" lang="ja-JP" altLang="en-US"/>
              <a:t>経営戦略及び補助事業の位置づけ</a:t>
            </a:r>
            <a:endParaRPr kumimoji="1" lang="en-US" altLang="ja-JP"/>
          </a:p>
        </p:txBody>
      </p:sp>
    </p:spTree>
    <p:extLst>
      <p:ext uri="{BB962C8B-B14F-4D97-AF65-F5344CB8AC3E}">
        <p14:creationId xmlns:p14="http://schemas.microsoft.com/office/powerpoint/2010/main" val="203329487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テキスト プレースホルダー 2">
            <a:extLst>
              <a:ext uri="{FF2B5EF4-FFF2-40B4-BE49-F238E27FC236}">
                <a16:creationId xmlns:a16="http://schemas.microsoft.com/office/drawing/2014/main" id="{EB905F6D-2759-9505-6B7F-11B99F848C85}"/>
              </a:ext>
            </a:extLst>
          </p:cNvPr>
          <p:cNvSpPr txBox="1">
            <a:spLocks/>
          </p:cNvSpPr>
          <p:nvPr/>
        </p:nvSpPr>
        <p:spPr>
          <a:xfrm>
            <a:off x="5102509" y="1845252"/>
            <a:ext cx="4291200" cy="4644447"/>
          </a:xfrm>
          <a:prstGeom prst="rect">
            <a:avLst/>
          </a:prstGeom>
          <a:solidFill>
            <a:schemeClr val="accent3">
              <a:lumMod val="20000"/>
              <a:lumOff val="80000"/>
            </a:schemeClr>
          </a:solidFill>
        </p:spPr>
        <p:txBody>
          <a:bodyPr lIns="90000" rIns="90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sp>
        <p:nvSpPr>
          <p:cNvPr id="2" name="テキスト プレースホルダー 1">
            <a:extLst>
              <a:ext uri="{FF2B5EF4-FFF2-40B4-BE49-F238E27FC236}">
                <a16:creationId xmlns:a16="http://schemas.microsoft.com/office/drawing/2014/main" id="{66190DA8-55E9-30F7-B9F3-5A4FB9AC395A}"/>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dirty="0"/>
              <a:t>XXX</a:t>
            </a:r>
            <a:endParaRPr kumimoji="1" lang="en-GB" dirty="0"/>
          </a:p>
        </p:txBody>
      </p:sp>
      <p:sp>
        <p:nvSpPr>
          <p:cNvPr id="4" name="テキスト プレースホルダー 3">
            <a:extLst>
              <a:ext uri="{FF2B5EF4-FFF2-40B4-BE49-F238E27FC236}">
                <a16:creationId xmlns:a16="http://schemas.microsoft.com/office/drawing/2014/main" id="{E31355B9-D6F1-D567-C4EA-BDFCA5AB0B3E}"/>
              </a:ext>
            </a:extLst>
          </p:cNvPr>
          <p:cNvSpPr>
            <a:spLocks noGrp="1"/>
          </p:cNvSpPr>
          <p:nvPr>
            <p:ph type="body" sz="quarter" idx="17"/>
          </p:nvPr>
        </p:nvSpPr>
        <p:spPr/>
        <p:txBody>
          <a:bodyPr/>
          <a:lstStyle/>
          <a:p>
            <a:r>
              <a:rPr kumimoji="1" lang="en-US" altLang="ja-JP"/>
              <a:t>2-1. </a:t>
            </a:r>
            <a:r>
              <a:rPr lang="ja-JP" altLang="en-US" sz="1200"/>
              <a:t>長期成長ビジョン及び海外展開戦略</a:t>
            </a:r>
            <a:endParaRPr kumimoji="1" lang="en-GB"/>
          </a:p>
        </p:txBody>
      </p:sp>
      <p:sp>
        <p:nvSpPr>
          <p:cNvPr id="15" name="正方形/長方形 14">
            <a:extLst>
              <a:ext uri="{FF2B5EF4-FFF2-40B4-BE49-F238E27FC236}">
                <a16:creationId xmlns:a16="http://schemas.microsoft.com/office/drawing/2014/main" id="{978E6943-5881-5B1B-87A4-9A8D540074F4}"/>
              </a:ext>
            </a:extLst>
          </p:cNvPr>
          <p:cNvSpPr/>
          <p:nvPr/>
        </p:nvSpPr>
        <p:spPr>
          <a:xfrm>
            <a:off x="5102509" y="1495322"/>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長期成長ビジョンに基づく海外展開戦略</a:t>
            </a:r>
          </a:p>
        </p:txBody>
      </p:sp>
      <p:sp>
        <p:nvSpPr>
          <p:cNvPr id="17" name="正方形/長方形 16">
            <a:extLst>
              <a:ext uri="{FF2B5EF4-FFF2-40B4-BE49-F238E27FC236}">
                <a16:creationId xmlns:a16="http://schemas.microsoft.com/office/drawing/2014/main" id="{36161827-63CB-AE7D-0683-06B44EE37EB7}"/>
              </a:ext>
            </a:extLst>
          </p:cNvPr>
          <p:cNvSpPr/>
          <p:nvPr/>
        </p:nvSpPr>
        <p:spPr>
          <a:xfrm>
            <a:off x="510775" y="1495322"/>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長期成長ビジョン（目指す姿）</a:t>
            </a:r>
          </a:p>
        </p:txBody>
      </p:sp>
      <p:sp>
        <p:nvSpPr>
          <p:cNvPr id="18" name="テキスト プレースホルダー 2">
            <a:extLst>
              <a:ext uri="{FF2B5EF4-FFF2-40B4-BE49-F238E27FC236}">
                <a16:creationId xmlns:a16="http://schemas.microsoft.com/office/drawing/2014/main" id="{81EF9679-776A-A608-0EF7-577D806EC88E}"/>
              </a:ext>
            </a:extLst>
          </p:cNvPr>
          <p:cNvSpPr txBox="1">
            <a:spLocks/>
          </p:cNvSpPr>
          <p:nvPr/>
        </p:nvSpPr>
        <p:spPr>
          <a:xfrm>
            <a:off x="512292" y="1845251"/>
            <a:ext cx="4291197" cy="4644449"/>
          </a:xfrm>
          <a:prstGeom prst="rect">
            <a:avLst/>
          </a:prstGeom>
          <a:solidFill>
            <a:schemeClr val="accent3">
              <a:lumMod val="20000"/>
              <a:lumOff val="80000"/>
            </a:schemeClr>
          </a:solidFill>
        </p:spPr>
        <p:txBody>
          <a:bodyPr lIns="72000" rIns="72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sp>
        <p:nvSpPr>
          <p:cNvPr id="22" name="正方形/長方形 21">
            <a:extLst>
              <a:ext uri="{FF2B5EF4-FFF2-40B4-BE49-F238E27FC236}">
                <a16:creationId xmlns:a16="http://schemas.microsoft.com/office/drawing/2014/main" id="{FAF292CF-99AB-CA74-D763-52D86755188C}"/>
              </a:ext>
            </a:extLst>
          </p:cNvPr>
          <p:cNvSpPr/>
          <p:nvPr/>
        </p:nvSpPr>
        <p:spPr>
          <a:xfrm>
            <a:off x="620465" y="5362678"/>
            <a:ext cx="4074850" cy="1127020"/>
          </a:xfrm>
          <a:prstGeom prst="rect">
            <a:avLst/>
          </a:prstGeom>
          <a:solidFill>
            <a:schemeClr val="bg1"/>
          </a:solidFill>
          <a:ln w="9525" cap="rnd" cmpd="sng" algn="ctr">
            <a:solidFill>
              <a:srgbClr val="00206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spcAft>
                <a:spcPts val="600"/>
              </a:spcAft>
            </a:pPr>
            <a:r>
              <a:rPr kumimoji="1" lang="ja-JP" altLang="en-US" sz="1200" b="1">
                <a:solidFill>
                  <a:schemeClr val="tx2"/>
                </a:solidFill>
                <a:latin typeface="Meiryo UI" panose="020B0604030504040204" pitchFamily="50" charset="-128"/>
                <a:ea typeface="Meiryo UI" panose="020B0604030504040204" pitchFamily="50" charset="-128"/>
              </a:rPr>
              <a:t>長期成長ビジョンに基づく定量目標</a:t>
            </a:r>
            <a:endParaRPr kumimoji="1" lang="en-US" altLang="ja-JP" sz="1200" b="1">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年までの</a:t>
            </a:r>
            <a:r>
              <a:rPr kumimoji="1" lang="en-US" altLang="ja-JP" sz="1050">
                <a:solidFill>
                  <a:schemeClr val="tx2"/>
                </a:solidFill>
              </a:rPr>
              <a:t>XXX</a:t>
            </a:r>
            <a:r>
              <a:rPr kumimoji="1" lang="ja-JP" altLang="en-US" sz="1050">
                <a:solidFill>
                  <a:schemeClr val="tx2"/>
                </a:solidFill>
              </a:rPr>
              <a:t>部門（または全社）の売上高成長率</a:t>
            </a:r>
            <a:r>
              <a:rPr kumimoji="1" lang="en-US" altLang="ja-JP" sz="1050">
                <a:solidFill>
                  <a:schemeClr val="tx2"/>
                </a:solidFill>
              </a:rPr>
              <a:t>XX.X%</a:t>
            </a:r>
            <a:r>
              <a:rPr kumimoji="1" lang="ja-JP" altLang="en-US" sz="1050">
                <a:solidFill>
                  <a:schemeClr val="tx2"/>
                </a:solidFill>
              </a:rPr>
              <a:t>（</a:t>
            </a:r>
            <a:r>
              <a:rPr kumimoji="1" lang="en-US" altLang="ja-JP" sz="1050">
                <a:solidFill>
                  <a:schemeClr val="tx2"/>
                </a:solidFill>
              </a:rPr>
              <a:t>XXXX</a:t>
            </a:r>
            <a:r>
              <a:rPr kumimoji="1" lang="ja-JP" altLang="en-US" sz="1050">
                <a:solidFill>
                  <a:schemeClr val="tx2"/>
                </a:solidFill>
              </a:rPr>
              <a:t>年度売上比）</a:t>
            </a:r>
            <a:endParaRPr kumimoji="1" lang="en-US" altLang="ja-JP" sz="1050">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年までの</a:t>
            </a:r>
            <a:r>
              <a:rPr kumimoji="1" lang="en-US" altLang="ja-JP" sz="1050">
                <a:solidFill>
                  <a:schemeClr val="tx2"/>
                </a:solidFill>
              </a:rPr>
              <a:t>XXXXX</a:t>
            </a:r>
            <a:r>
              <a:rPr kumimoji="1" lang="ja-JP" altLang="en-US" sz="1050">
                <a:solidFill>
                  <a:schemeClr val="tx2"/>
                </a:solidFill>
              </a:rPr>
              <a:t>の営業利益増加量</a:t>
            </a:r>
            <a:r>
              <a:rPr kumimoji="1" lang="en-US" altLang="ja-JP" sz="1050">
                <a:solidFill>
                  <a:schemeClr val="tx2"/>
                </a:solidFill>
              </a:rPr>
              <a:t>XXX</a:t>
            </a:r>
            <a:r>
              <a:rPr kumimoji="1" lang="ja-JP" altLang="en-US" sz="1050">
                <a:solidFill>
                  <a:schemeClr val="tx2"/>
                </a:solidFill>
              </a:rPr>
              <a:t>百万円（</a:t>
            </a:r>
            <a:r>
              <a:rPr kumimoji="1" lang="en-US" altLang="ja-JP" sz="1050">
                <a:solidFill>
                  <a:schemeClr val="tx2"/>
                </a:solidFill>
              </a:rPr>
              <a:t>XXXX</a:t>
            </a:r>
            <a:r>
              <a:rPr kumimoji="1" lang="ja-JP" altLang="en-US" sz="1050">
                <a:solidFill>
                  <a:schemeClr val="tx2"/>
                </a:solidFill>
              </a:rPr>
              <a:t>年度営業利益比）</a:t>
            </a:r>
          </a:p>
        </p:txBody>
      </p:sp>
      <p:cxnSp>
        <p:nvCxnSpPr>
          <p:cNvPr id="7" name="直線コネクタ 6">
            <a:extLst>
              <a:ext uri="{FF2B5EF4-FFF2-40B4-BE49-F238E27FC236}">
                <a16:creationId xmlns:a16="http://schemas.microsoft.com/office/drawing/2014/main" id="{B0ECBA90-08A6-6D3A-E447-A31B330E9D91}"/>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正方形/長方形 11">
            <a:extLst>
              <a:ext uri="{FF2B5EF4-FFF2-40B4-BE49-F238E27FC236}">
                <a16:creationId xmlns:a16="http://schemas.microsoft.com/office/drawing/2014/main" id="{7121D7B4-5BA0-E74B-D7CB-ADE65463ED61}"/>
              </a:ext>
            </a:extLst>
          </p:cNvPr>
          <p:cNvSpPr/>
          <p:nvPr/>
        </p:nvSpPr>
        <p:spPr>
          <a:xfrm>
            <a:off x="5210684" y="5362678"/>
            <a:ext cx="4074850" cy="1127020"/>
          </a:xfrm>
          <a:prstGeom prst="rect">
            <a:avLst/>
          </a:prstGeom>
          <a:solidFill>
            <a:schemeClr val="bg1"/>
          </a:solidFill>
          <a:ln w="9525" cap="rnd" cmpd="sng" algn="ctr">
            <a:solidFill>
              <a:srgbClr val="00206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spcAft>
                <a:spcPts val="600"/>
              </a:spcAft>
            </a:pPr>
            <a:r>
              <a:rPr kumimoji="1" lang="ja-JP" altLang="en-US" sz="1200" b="1">
                <a:solidFill>
                  <a:schemeClr val="tx2"/>
                </a:solidFill>
                <a:latin typeface="Meiryo UI" panose="020B0604030504040204" pitchFamily="50" charset="-128"/>
                <a:ea typeface="Meiryo UI" panose="020B0604030504040204" pitchFamily="50" charset="-128"/>
              </a:rPr>
              <a:t>海外展開に係る定量目標</a:t>
            </a:r>
            <a:endParaRPr kumimoji="1" lang="en-US" altLang="ja-JP" sz="1200" b="1">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年までの海外マーケット全体における売上高成長率</a:t>
            </a:r>
            <a:r>
              <a:rPr kumimoji="1" lang="en-US" altLang="ja-JP" sz="1050">
                <a:solidFill>
                  <a:schemeClr val="tx2"/>
                </a:solidFill>
              </a:rPr>
              <a:t>XX.X%</a:t>
            </a:r>
            <a:r>
              <a:rPr kumimoji="1" lang="ja-JP" altLang="en-US" sz="1050">
                <a:solidFill>
                  <a:schemeClr val="tx2"/>
                </a:solidFill>
              </a:rPr>
              <a:t>（</a:t>
            </a:r>
            <a:r>
              <a:rPr kumimoji="1" lang="en-US" altLang="ja-JP" sz="1050">
                <a:solidFill>
                  <a:schemeClr val="tx2"/>
                </a:solidFill>
              </a:rPr>
              <a:t>XXXX</a:t>
            </a:r>
            <a:r>
              <a:rPr kumimoji="1" lang="ja-JP" altLang="en-US" sz="1050">
                <a:solidFill>
                  <a:schemeClr val="tx2"/>
                </a:solidFill>
              </a:rPr>
              <a:t>年度売上比）</a:t>
            </a:r>
            <a:endParaRPr kumimoji="1" lang="en-US" altLang="ja-JP" sz="1050">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年までの海外マーケット全体における営業利益増加量</a:t>
            </a:r>
            <a:r>
              <a:rPr kumimoji="1" lang="en-US" altLang="ja-JP" sz="1050">
                <a:solidFill>
                  <a:schemeClr val="tx2"/>
                </a:solidFill>
              </a:rPr>
              <a:t>XXX</a:t>
            </a:r>
            <a:r>
              <a:rPr kumimoji="1" lang="ja-JP" altLang="en-US" sz="1050">
                <a:solidFill>
                  <a:schemeClr val="tx2"/>
                </a:solidFill>
              </a:rPr>
              <a:t>百万円（</a:t>
            </a:r>
            <a:r>
              <a:rPr kumimoji="1" lang="en-US" altLang="ja-JP" sz="1050">
                <a:solidFill>
                  <a:schemeClr val="tx2"/>
                </a:solidFill>
              </a:rPr>
              <a:t>XXXX</a:t>
            </a:r>
            <a:r>
              <a:rPr kumimoji="1" lang="ja-JP" altLang="en-US" sz="1050">
                <a:solidFill>
                  <a:schemeClr val="tx2"/>
                </a:solidFill>
              </a:rPr>
              <a:t>年度営業利益比）</a:t>
            </a:r>
          </a:p>
        </p:txBody>
      </p:sp>
      <p:grpSp>
        <p:nvGrpSpPr>
          <p:cNvPr id="14" name="グループ化 13">
            <a:extLst>
              <a:ext uri="{FF2B5EF4-FFF2-40B4-BE49-F238E27FC236}">
                <a16:creationId xmlns:a16="http://schemas.microsoft.com/office/drawing/2014/main" id="{E3350200-B879-03DA-D8D7-8DF34D8E195B}"/>
              </a:ext>
            </a:extLst>
          </p:cNvPr>
          <p:cNvGrpSpPr/>
          <p:nvPr/>
        </p:nvGrpSpPr>
        <p:grpSpPr>
          <a:xfrm>
            <a:off x="512779" y="5949"/>
            <a:ext cx="6320145" cy="216000"/>
            <a:chOff x="512779" y="5949"/>
            <a:chExt cx="6320145" cy="216000"/>
          </a:xfrm>
        </p:grpSpPr>
        <p:sp>
          <p:nvSpPr>
            <p:cNvPr id="16" name="正方形/長方形 15">
              <a:extLst>
                <a:ext uri="{FF2B5EF4-FFF2-40B4-BE49-F238E27FC236}">
                  <a16:creationId xmlns:a16="http://schemas.microsoft.com/office/drawing/2014/main" id="{05525078-2698-D587-67EE-3625C398955B}"/>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20" name="正方形/長方形 19">
              <a:extLst>
                <a:ext uri="{FF2B5EF4-FFF2-40B4-BE49-F238E27FC236}">
                  <a16:creationId xmlns:a16="http://schemas.microsoft.com/office/drawing/2014/main" id="{8C3DB1EF-E2C6-C6DE-8B5D-64482740520C}"/>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21" name="正方形/長方形 20">
              <a:extLst>
                <a:ext uri="{FF2B5EF4-FFF2-40B4-BE49-F238E27FC236}">
                  <a16:creationId xmlns:a16="http://schemas.microsoft.com/office/drawing/2014/main" id="{E80FA194-01C2-6CB1-4A2C-90D3A28A23E8}"/>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A50ED8A4-C1D3-8CCB-569D-2829F39D96F4}"/>
                </a:ext>
              </a:extLst>
            </p:cNvPr>
            <p:cNvSpPr/>
            <p:nvPr/>
          </p:nvSpPr>
          <p:spPr>
            <a:xfrm>
              <a:off x="1797436"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B65F8D12-C808-7FD0-523E-11193669565C}"/>
                </a:ext>
              </a:extLst>
            </p:cNvPr>
            <p:cNvSpPr/>
            <p:nvPr/>
          </p:nvSpPr>
          <p:spPr>
            <a:xfrm>
              <a:off x="2113455"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5" name="正方形/長方形 24">
              <a:extLst>
                <a:ext uri="{FF2B5EF4-FFF2-40B4-BE49-F238E27FC236}">
                  <a16:creationId xmlns:a16="http://schemas.microsoft.com/office/drawing/2014/main" id="{D425E5AE-DD92-679B-D224-7B492057EBDE}"/>
                </a:ext>
              </a:extLst>
            </p:cNvPr>
            <p:cNvSpPr/>
            <p:nvPr/>
          </p:nvSpPr>
          <p:spPr>
            <a:xfrm>
              <a:off x="2429474" y="5949"/>
              <a:ext cx="295200" cy="216000"/>
            </a:xfrm>
            <a:prstGeom prst="rect">
              <a:avLst/>
            </a:prstGeom>
            <a:solidFill>
              <a:srgbClr val="1493D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A5AC3073-9884-4DB2-9BE1-6DB753E6524E}"/>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E01E7C47-2DE3-382A-7608-594C728ECAD3}"/>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91ABA997-86BD-D37C-D785-7F34563F6C6D}"/>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5EBF9C1F-35D9-7126-16DB-86235314945A}"/>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0" name="正方形/長方形 29">
              <a:extLst>
                <a:ext uri="{FF2B5EF4-FFF2-40B4-BE49-F238E27FC236}">
                  <a16:creationId xmlns:a16="http://schemas.microsoft.com/office/drawing/2014/main" id="{CC0EA0AB-0BF0-8E5C-C544-106F5988C670}"/>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FA77F780-0384-2A3E-54D1-F85A7F037201}"/>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43D962B4-1291-8863-A076-46D26AF36B44}"/>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8AA268B6-684A-F22B-A5D6-106608AA2ADD}"/>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42EF6313-2873-C09E-F33C-1A0AB886323E}"/>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ECE91A00-3161-A5DD-89F9-6220B2202ED6}"/>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92733637-2A56-A84D-F7C3-A038BFDEE355}"/>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4AF0E5E1-9653-4203-E794-FCACCD39AEE3}"/>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8" name="正方形/長方形 37">
              <a:extLst>
                <a:ext uri="{FF2B5EF4-FFF2-40B4-BE49-F238E27FC236}">
                  <a16:creationId xmlns:a16="http://schemas.microsoft.com/office/drawing/2014/main" id="{63B4ECC6-F527-0E18-9D3B-0E9256BE494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40784450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A3935E9-0DE8-4E43-6A8D-F7D046765E33}"/>
            </a:ext>
          </a:extLst>
        </p:cNvPr>
        <p:cNvGrpSpPr/>
        <p:nvPr/>
      </p:nvGrpSpPr>
      <p:grpSpPr>
        <a:xfrm>
          <a:off x="0" y="0"/>
          <a:ext cx="0" cy="0"/>
          <a:chOff x="0" y="0"/>
          <a:chExt cx="0" cy="0"/>
        </a:xfrm>
      </p:grpSpPr>
      <p:sp>
        <p:nvSpPr>
          <p:cNvPr id="4" name="テキスト プレースホルダー 3">
            <a:extLst>
              <a:ext uri="{FF2B5EF4-FFF2-40B4-BE49-F238E27FC236}">
                <a16:creationId xmlns:a16="http://schemas.microsoft.com/office/drawing/2014/main" id="{7587D531-3160-C3F9-84BB-0FE3A3C65045}"/>
              </a:ext>
            </a:extLst>
          </p:cNvPr>
          <p:cNvSpPr>
            <a:spLocks noGrp="1"/>
          </p:cNvSpPr>
          <p:nvPr>
            <p:ph type="body" sz="quarter" idx="17"/>
          </p:nvPr>
        </p:nvSpPr>
        <p:spPr/>
        <p:txBody>
          <a:bodyPr/>
          <a:lstStyle/>
          <a:p>
            <a:r>
              <a:rPr kumimoji="1" lang="en-GB"/>
              <a:t>2-2. </a:t>
            </a:r>
            <a:r>
              <a:rPr kumimoji="1" lang="ja-JP" altLang="en-US"/>
              <a:t>経営戦略における補助事業の位置づけ</a:t>
            </a:r>
            <a:endParaRPr kumimoji="1" lang="en-GB"/>
          </a:p>
        </p:txBody>
      </p:sp>
      <p:sp>
        <p:nvSpPr>
          <p:cNvPr id="36" name="正方形/長方形 35">
            <a:extLst>
              <a:ext uri="{FF2B5EF4-FFF2-40B4-BE49-F238E27FC236}">
                <a16:creationId xmlns:a16="http://schemas.microsoft.com/office/drawing/2014/main" id="{78327292-B504-D386-9B46-3EC7BDAC02CD}"/>
              </a:ext>
            </a:extLst>
          </p:cNvPr>
          <p:cNvSpPr/>
          <p:nvPr/>
        </p:nvSpPr>
        <p:spPr>
          <a:xfrm>
            <a:off x="510776" y="1495761"/>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経営戦略における補助事業の位置づけ</a:t>
            </a:r>
          </a:p>
        </p:txBody>
      </p:sp>
      <p:sp>
        <p:nvSpPr>
          <p:cNvPr id="37" name="テキスト プレースホルダー 2">
            <a:extLst>
              <a:ext uri="{FF2B5EF4-FFF2-40B4-BE49-F238E27FC236}">
                <a16:creationId xmlns:a16="http://schemas.microsoft.com/office/drawing/2014/main" id="{2D9DC3F9-172F-5411-21C8-28F757CC57F0}"/>
              </a:ext>
            </a:extLst>
          </p:cNvPr>
          <p:cNvSpPr txBox="1">
            <a:spLocks/>
          </p:cNvSpPr>
          <p:nvPr/>
        </p:nvSpPr>
        <p:spPr>
          <a:xfrm>
            <a:off x="512291" y="1845690"/>
            <a:ext cx="8891587" cy="60407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46" name="テキスト プレースホルダー 1">
            <a:extLst>
              <a:ext uri="{FF2B5EF4-FFF2-40B4-BE49-F238E27FC236}">
                <a16:creationId xmlns:a16="http://schemas.microsoft.com/office/drawing/2014/main" id="{DF97F1BA-624E-076E-286C-FAF86F92D207}"/>
              </a:ext>
            </a:extLst>
          </p:cNvPr>
          <p:cNvSpPr>
            <a:spLocks noGrp="1"/>
          </p:cNvSpPr>
          <p:nvPr>
            <p:ph type="body" sz="quarter" idx="15"/>
          </p:nvPr>
        </p:nvSpPr>
        <p:spPr>
          <a:xfrm>
            <a:off x="512291" y="511472"/>
            <a:ext cx="8891587" cy="604071"/>
          </a:xfrm>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altLang="ja-JP" dirty="0"/>
          </a:p>
        </p:txBody>
      </p:sp>
      <p:grpSp>
        <p:nvGrpSpPr>
          <p:cNvPr id="40" name="グループ化 39">
            <a:extLst>
              <a:ext uri="{FF2B5EF4-FFF2-40B4-BE49-F238E27FC236}">
                <a16:creationId xmlns:a16="http://schemas.microsoft.com/office/drawing/2014/main" id="{2CCCBD24-E037-8FE4-771D-90533CC20D62}"/>
              </a:ext>
            </a:extLst>
          </p:cNvPr>
          <p:cNvGrpSpPr/>
          <p:nvPr/>
        </p:nvGrpSpPr>
        <p:grpSpPr>
          <a:xfrm>
            <a:off x="5039044" y="1946575"/>
            <a:ext cx="4338721" cy="324000"/>
            <a:chOff x="521913" y="3008555"/>
            <a:chExt cx="1865978" cy="324000"/>
          </a:xfrm>
        </p:grpSpPr>
        <p:sp>
          <p:nvSpPr>
            <p:cNvPr id="47" name="TextBox 11">
              <a:extLst>
                <a:ext uri="{FF2B5EF4-FFF2-40B4-BE49-F238E27FC236}">
                  <a16:creationId xmlns:a16="http://schemas.microsoft.com/office/drawing/2014/main" id="{C2214545-3C95-0183-67B0-9E1708160FF7}"/>
                </a:ext>
              </a:extLst>
            </p:cNvPr>
            <p:cNvSpPr txBox="1"/>
            <p:nvPr/>
          </p:nvSpPr>
          <p:spPr>
            <a:xfrm>
              <a:off x="521913" y="3008555"/>
              <a:ext cx="1865978" cy="32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defTabSz="742950"/>
              <a:r>
                <a:rPr kumimoji="1" lang="ja-JP" altLang="en-US" sz="1200">
                  <a:solidFill>
                    <a:schemeClr val="tx2"/>
                  </a:solidFill>
                  <a:latin typeface="Meiryo UI" panose="020B0604030504040204" pitchFamily="50" charset="-128"/>
                  <a:ea typeface="Meiryo UI" panose="020B0604030504040204" pitchFamily="50" charset="-128"/>
                </a:rPr>
                <a:t>商業化時点での想定事業ポートフォリオ（商業化想定：</a:t>
              </a:r>
              <a:r>
                <a:rPr kumimoji="1" lang="en-US" altLang="ja-JP" sz="1200">
                  <a:solidFill>
                    <a:schemeClr val="tx2"/>
                  </a:solidFill>
                  <a:latin typeface="Meiryo UI" panose="020B0604030504040204" pitchFamily="50" charset="-128"/>
                  <a:ea typeface="Meiryo UI" panose="020B0604030504040204" pitchFamily="50" charset="-128"/>
                </a:rPr>
                <a:t>XXXX</a:t>
              </a:r>
              <a:r>
                <a:rPr kumimoji="1" lang="ja-JP" altLang="en-US" sz="1200">
                  <a:solidFill>
                    <a:schemeClr val="tx2"/>
                  </a:solidFill>
                  <a:latin typeface="Meiryo UI" panose="020B0604030504040204" pitchFamily="50" charset="-128"/>
                  <a:ea typeface="Meiryo UI" panose="020B0604030504040204" pitchFamily="50" charset="-128"/>
                </a:rPr>
                <a:t>年）</a:t>
              </a:r>
              <a:endParaRPr kumimoji="1" lang="en-US" altLang="ja-JP" sz="1200">
                <a:solidFill>
                  <a:schemeClr val="tx2"/>
                </a:solidFill>
                <a:latin typeface="Meiryo UI" panose="020B0604030504040204" pitchFamily="50" charset="-128"/>
                <a:ea typeface="Meiryo UI" panose="020B0604030504040204" pitchFamily="50" charset="-128"/>
              </a:endParaRPr>
            </a:p>
          </p:txBody>
        </p:sp>
        <p:cxnSp>
          <p:nvCxnSpPr>
            <p:cNvPr id="48" name="Straight Connector 10">
              <a:extLst>
                <a:ext uri="{FF2B5EF4-FFF2-40B4-BE49-F238E27FC236}">
                  <a16:creationId xmlns:a16="http://schemas.microsoft.com/office/drawing/2014/main" id="{907A582B-7CD8-085F-50EE-7D921057BA77}"/>
                </a:ext>
              </a:extLst>
            </p:cNvPr>
            <p:cNvCxnSpPr>
              <a:cxnSpLocks/>
            </p:cNvCxnSpPr>
            <p:nvPr/>
          </p:nvCxnSpPr>
          <p:spPr>
            <a:xfrm>
              <a:off x="521913" y="3313683"/>
              <a:ext cx="176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9" name="グループ化 48">
            <a:extLst>
              <a:ext uri="{FF2B5EF4-FFF2-40B4-BE49-F238E27FC236}">
                <a16:creationId xmlns:a16="http://schemas.microsoft.com/office/drawing/2014/main" id="{5EA35D6E-1277-EE91-EE2A-368115321807}"/>
              </a:ext>
            </a:extLst>
          </p:cNvPr>
          <p:cNvGrpSpPr/>
          <p:nvPr/>
        </p:nvGrpSpPr>
        <p:grpSpPr>
          <a:xfrm>
            <a:off x="5026322" y="2306319"/>
            <a:ext cx="4358354" cy="3878175"/>
            <a:chOff x="5026322" y="3196820"/>
            <a:chExt cx="4358354" cy="3525661"/>
          </a:xfrm>
        </p:grpSpPr>
        <p:grpSp>
          <p:nvGrpSpPr>
            <p:cNvPr id="51" name="グループ化 50">
              <a:extLst>
                <a:ext uri="{FF2B5EF4-FFF2-40B4-BE49-F238E27FC236}">
                  <a16:creationId xmlns:a16="http://schemas.microsoft.com/office/drawing/2014/main" id="{CCBDE7AF-94F5-026D-33E4-6F46EBE750E1}"/>
                </a:ext>
              </a:extLst>
            </p:cNvPr>
            <p:cNvGrpSpPr/>
            <p:nvPr/>
          </p:nvGrpSpPr>
          <p:grpSpPr>
            <a:xfrm>
              <a:off x="5026327" y="3196820"/>
              <a:ext cx="4358349" cy="3525661"/>
              <a:chOff x="827101" y="3324351"/>
              <a:chExt cx="3520118" cy="3151937"/>
            </a:xfrm>
          </p:grpSpPr>
          <p:sp>
            <p:nvSpPr>
              <p:cNvPr id="57" name="正方形/長方形 56">
                <a:extLst>
                  <a:ext uri="{FF2B5EF4-FFF2-40B4-BE49-F238E27FC236}">
                    <a16:creationId xmlns:a16="http://schemas.microsoft.com/office/drawing/2014/main" id="{0DA5ED83-D470-9880-82C3-A0E06FFF1D09}"/>
                  </a:ext>
                </a:extLst>
              </p:cNvPr>
              <p:cNvSpPr/>
              <p:nvPr/>
            </p:nvSpPr>
            <p:spPr>
              <a:xfrm>
                <a:off x="1294575" y="3878646"/>
                <a:ext cx="1158983" cy="1062922"/>
              </a:xfrm>
              <a:prstGeom prst="rect">
                <a:avLst/>
              </a:prstGeom>
              <a:solidFill>
                <a:schemeClr val="accent4">
                  <a:lumMod val="60000"/>
                  <a:lumOff val="4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t" anchorCtr="0" forceAA="0" compatLnSpc="1">
                <a:prstTxWarp prst="textNoShape">
                  <a:avLst/>
                </a:prstTxWarp>
                <a:noAutofit/>
              </a:bodyPr>
              <a:lstStyle/>
              <a:p>
                <a:pPr defTabSz="742950"/>
                <a:r>
                  <a:rPr kumimoji="1" lang="ja-JP" altLang="en-US" sz="1050" b="1">
                    <a:solidFill>
                      <a:schemeClr val="tx2"/>
                    </a:solidFill>
                    <a:latin typeface="Meiryo UI" panose="020B0604030504040204" pitchFamily="50" charset="-128"/>
                    <a:ea typeface="Meiryo UI" panose="020B0604030504040204" pitchFamily="50" charset="-128"/>
                  </a:rPr>
                  <a:t>補助事業</a:t>
                </a:r>
              </a:p>
            </p:txBody>
          </p:sp>
          <p:sp>
            <p:nvSpPr>
              <p:cNvPr id="58" name="Rectangle 135">
                <a:extLst>
                  <a:ext uri="{FF2B5EF4-FFF2-40B4-BE49-F238E27FC236}">
                    <a16:creationId xmlns:a16="http://schemas.microsoft.com/office/drawing/2014/main" id="{13FDB5F6-CA91-FB6D-B2CC-D51BB37A889A}"/>
                  </a:ext>
                </a:extLst>
              </p:cNvPr>
              <p:cNvSpPr/>
              <p:nvPr/>
            </p:nvSpPr>
            <p:spPr>
              <a:xfrm>
                <a:off x="2814585" y="5061101"/>
                <a:ext cx="673217" cy="22442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72000" rIns="91440" bIns="45720" numCol="1" spcCol="0" rtlCol="0" fromWordArt="0" anchor="t" anchorCtr="0" forceAA="0" compatLnSpc="1">
                <a:prstTxWarp prst="textNoShape">
                  <a:avLst/>
                </a:prstTxWarp>
                <a:noAutofit/>
              </a:bodyPr>
              <a:lstStyle/>
              <a:p>
                <a:r>
                  <a:rPr kumimoji="1" lang="ja-JP" altLang="en-US" sz="1050" b="1">
                    <a:solidFill>
                      <a:schemeClr val="tx2"/>
                    </a:solidFill>
                    <a:latin typeface="Meiryo UI" panose="020B0604030504040204" pitchFamily="50" charset="-128"/>
                    <a:ea typeface="Meiryo UI" panose="020B0604030504040204" pitchFamily="50" charset="-128"/>
                  </a:rPr>
                  <a:t>主要事業</a:t>
                </a:r>
                <a:endParaRPr kumimoji="1" lang="en-US" altLang="ja-JP" sz="1050" b="1">
                  <a:solidFill>
                    <a:schemeClr val="tx2"/>
                  </a:solidFill>
                  <a:latin typeface="Meiryo UI" panose="020B0604030504040204" pitchFamily="50" charset="-128"/>
                  <a:ea typeface="Meiryo UI" panose="020B0604030504040204" pitchFamily="50" charset="-128"/>
                </a:endParaRPr>
              </a:p>
            </p:txBody>
          </p:sp>
          <p:cxnSp>
            <p:nvCxnSpPr>
              <p:cNvPr id="59" name="Straight Connector 138">
                <a:extLst>
                  <a:ext uri="{FF2B5EF4-FFF2-40B4-BE49-F238E27FC236}">
                    <a16:creationId xmlns:a16="http://schemas.microsoft.com/office/drawing/2014/main" id="{456AB9F6-7849-019A-0CF3-3D015538E6B9}"/>
                  </a:ext>
                </a:extLst>
              </p:cNvPr>
              <p:cNvCxnSpPr>
                <a:cxnSpLocks/>
              </p:cNvCxnSpPr>
              <p:nvPr/>
            </p:nvCxnSpPr>
            <p:spPr>
              <a:xfrm>
                <a:off x="1035219" y="6261513"/>
                <a:ext cx="3312000" cy="0"/>
              </a:xfrm>
              <a:prstGeom prst="line">
                <a:avLst/>
              </a:prstGeom>
              <a:ln w="9525" cap="rnd">
                <a:solidFill>
                  <a:schemeClr val="tx1">
                    <a:lumMod val="60000"/>
                    <a:lumOff val="40000"/>
                  </a:schemeClr>
                </a:solidFill>
                <a:prstDash val="solid"/>
                <a:round/>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60" name="TextBox 140" descr="ｔ">
                <a:extLst>
                  <a:ext uri="{FF2B5EF4-FFF2-40B4-BE49-F238E27FC236}">
                    <a16:creationId xmlns:a16="http://schemas.microsoft.com/office/drawing/2014/main" id="{9294C727-6DD4-BDF6-15E1-C76F52486B96}"/>
                  </a:ext>
                </a:extLst>
              </p:cNvPr>
              <p:cNvSpPr txBox="1"/>
              <p:nvPr/>
            </p:nvSpPr>
            <p:spPr>
              <a:xfrm>
                <a:off x="827101" y="4547781"/>
                <a:ext cx="203533" cy="90231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none" lIns="91440" tIns="0" rIns="91440" bIns="45720"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市場の成長見込み</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1" name="TextBox 141">
                <a:extLst>
                  <a:ext uri="{FF2B5EF4-FFF2-40B4-BE49-F238E27FC236}">
                    <a16:creationId xmlns:a16="http://schemas.microsoft.com/office/drawing/2014/main" id="{744D734A-BAF2-6D7D-2EB2-F393186E236F}"/>
                  </a:ext>
                </a:extLst>
              </p:cNvPr>
              <p:cNvSpPr txBox="1"/>
              <p:nvPr/>
            </p:nvSpPr>
            <p:spPr>
              <a:xfrm>
                <a:off x="2231243" y="6271478"/>
                <a:ext cx="919950" cy="2048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当該市場におけるプレゼンス</a:t>
                </a:r>
                <a:endParaRPr kumimoji="1" lang="en-US" sz="1000">
                  <a:solidFill>
                    <a:schemeClr val="tx2"/>
                  </a:solidFill>
                  <a:latin typeface="Meiryo UI" panose="020B0604030504040204" pitchFamily="50" charset="-128"/>
                  <a:ea typeface="Meiryo UI" panose="020B0604030504040204" pitchFamily="50" charset="-128"/>
                </a:endParaRPr>
              </a:p>
            </p:txBody>
          </p:sp>
          <p:sp>
            <p:nvSpPr>
              <p:cNvPr id="62" name="TextBox 153">
                <a:extLst>
                  <a:ext uri="{FF2B5EF4-FFF2-40B4-BE49-F238E27FC236}">
                    <a16:creationId xmlns:a16="http://schemas.microsoft.com/office/drawing/2014/main" id="{656105AE-8D64-0265-DDAC-FCEAB5E0F11C}"/>
                  </a:ext>
                </a:extLst>
              </p:cNvPr>
              <p:cNvSpPr txBox="1"/>
              <p:nvPr/>
            </p:nvSpPr>
            <p:spPr>
              <a:xfrm>
                <a:off x="2761992" y="3923180"/>
                <a:ext cx="834487" cy="839720"/>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B</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63" name="TextBox 160">
                <a:extLst>
                  <a:ext uri="{FF2B5EF4-FFF2-40B4-BE49-F238E27FC236}">
                    <a16:creationId xmlns:a16="http://schemas.microsoft.com/office/drawing/2014/main" id="{FB51271F-0B57-111C-BBA9-80826744CF61}"/>
                  </a:ext>
                </a:extLst>
              </p:cNvPr>
              <p:cNvSpPr txBox="1"/>
              <p:nvPr/>
            </p:nvSpPr>
            <p:spPr>
              <a:xfrm>
                <a:off x="3645665" y="4313507"/>
                <a:ext cx="639677" cy="643688"/>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C</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cxnSp>
            <p:nvCxnSpPr>
              <p:cNvPr id="64" name="Straight Connector 57">
                <a:extLst>
                  <a:ext uri="{FF2B5EF4-FFF2-40B4-BE49-F238E27FC236}">
                    <a16:creationId xmlns:a16="http://schemas.microsoft.com/office/drawing/2014/main" id="{1C1968AA-2114-7AEB-C72D-F174580D9755}"/>
                  </a:ext>
                </a:extLst>
              </p:cNvPr>
              <p:cNvCxnSpPr>
                <a:cxnSpLocks/>
              </p:cNvCxnSpPr>
              <p:nvPr/>
            </p:nvCxnSpPr>
            <p:spPr>
              <a:xfrm flipV="1">
                <a:off x="1035219" y="3741996"/>
                <a:ext cx="0" cy="2520000"/>
              </a:xfrm>
              <a:prstGeom prst="line">
                <a:avLst/>
              </a:prstGeom>
              <a:ln w="9525" cap="rnd">
                <a:solidFill>
                  <a:schemeClr val="tx1">
                    <a:lumMod val="60000"/>
                    <a:lumOff val="40000"/>
                  </a:schemeClr>
                </a:solidFill>
                <a:prstDash val="solid"/>
                <a:round/>
                <a:headEnd type="none" w="med" len="med"/>
                <a:tailEnd type="triangle" w="med" len="med"/>
              </a:ln>
            </p:spPr>
            <p:style>
              <a:lnRef idx="1">
                <a:schemeClr val="accent1"/>
              </a:lnRef>
              <a:fillRef idx="0">
                <a:schemeClr val="accent1"/>
              </a:fillRef>
              <a:effectRef idx="0">
                <a:schemeClr val="accent1"/>
              </a:effectRef>
              <a:fontRef idx="minor">
                <a:schemeClr val="tx1"/>
              </a:fontRef>
            </p:style>
          </p:cxnSp>
          <p:cxnSp>
            <p:nvCxnSpPr>
              <p:cNvPr id="65" name="Straight Connector 59">
                <a:extLst>
                  <a:ext uri="{FF2B5EF4-FFF2-40B4-BE49-F238E27FC236}">
                    <a16:creationId xmlns:a16="http://schemas.microsoft.com/office/drawing/2014/main" id="{278AB998-500B-F738-77B6-FDA61287C4D2}"/>
                  </a:ext>
                </a:extLst>
              </p:cNvPr>
              <p:cNvCxnSpPr>
                <a:cxnSpLocks/>
              </p:cNvCxnSpPr>
              <p:nvPr/>
            </p:nvCxnSpPr>
            <p:spPr>
              <a:xfrm flipV="1">
                <a:off x="2691219" y="3741996"/>
                <a:ext cx="0" cy="2520005"/>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6" name="Straight Connector 60">
                <a:extLst>
                  <a:ext uri="{FF2B5EF4-FFF2-40B4-BE49-F238E27FC236}">
                    <a16:creationId xmlns:a16="http://schemas.microsoft.com/office/drawing/2014/main" id="{A2DDC5F2-FE70-6574-BD6F-52E85059D99F}"/>
                  </a:ext>
                </a:extLst>
              </p:cNvPr>
              <p:cNvCxnSpPr>
                <a:cxnSpLocks/>
              </p:cNvCxnSpPr>
              <p:nvPr/>
            </p:nvCxnSpPr>
            <p:spPr>
              <a:xfrm>
                <a:off x="1035219" y="5001995"/>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7" name="TextBox 157">
                <a:extLst>
                  <a:ext uri="{FF2B5EF4-FFF2-40B4-BE49-F238E27FC236}">
                    <a16:creationId xmlns:a16="http://schemas.microsoft.com/office/drawing/2014/main" id="{B43640BA-432D-DD13-CFAC-14DDF95ADACB}"/>
                  </a:ext>
                </a:extLst>
              </p:cNvPr>
              <p:cNvSpPr txBox="1"/>
              <p:nvPr/>
            </p:nvSpPr>
            <p:spPr>
              <a:xfrm>
                <a:off x="3151192" y="5197682"/>
                <a:ext cx="834487" cy="839720"/>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A</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68" name="TextBox 66">
                <a:extLst>
                  <a:ext uri="{FF2B5EF4-FFF2-40B4-BE49-F238E27FC236}">
                    <a16:creationId xmlns:a16="http://schemas.microsoft.com/office/drawing/2014/main" id="{50A93B1D-7F0A-6A06-AAF9-77DEFFE73FC6}"/>
                  </a:ext>
                </a:extLst>
              </p:cNvPr>
              <p:cNvSpPr txBox="1"/>
              <p:nvPr/>
            </p:nvSpPr>
            <p:spPr>
              <a:xfrm>
                <a:off x="1359827" y="5398526"/>
                <a:ext cx="639677" cy="643688"/>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D</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69" name="TextBox 155">
                <a:extLst>
                  <a:ext uri="{FF2B5EF4-FFF2-40B4-BE49-F238E27FC236}">
                    <a16:creationId xmlns:a16="http://schemas.microsoft.com/office/drawing/2014/main" id="{6C25A847-D5C5-F835-B1FE-2E0FF2EDB240}"/>
                  </a:ext>
                </a:extLst>
              </p:cNvPr>
              <p:cNvSpPr txBox="1"/>
              <p:nvPr/>
            </p:nvSpPr>
            <p:spPr>
              <a:xfrm>
                <a:off x="1487067" y="4126958"/>
                <a:ext cx="767612" cy="772425"/>
              </a:xfrm>
              <a:prstGeom prst="ellipse">
                <a:avLst/>
              </a:prstGeom>
              <a:solidFill>
                <a:srgbClr val="33CCFF"/>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E</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70" name="TextBox 153">
                <a:extLst>
                  <a:ext uri="{FF2B5EF4-FFF2-40B4-BE49-F238E27FC236}">
                    <a16:creationId xmlns:a16="http://schemas.microsoft.com/office/drawing/2014/main" id="{F75F45CD-787D-6354-3E91-677E372836D6}"/>
                  </a:ext>
                </a:extLst>
              </p:cNvPr>
              <p:cNvSpPr txBox="1"/>
              <p:nvPr/>
            </p:nvSpPr>
            <p:spPr>
              <a:xfrm>
                <a:off x="3452266" y="3383635"/>
                <a:ext cx="834487" cy="530675"/>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700">
                    <a:solidFill>
                      <a:schemeClr val="tx2"/>
                    </a:solidFill>
                    <a:latin typeface="Meiryo UI" panose="020B0604030504040204" pitchFamily="50" charset="-128"/>
                    <a:ea typeface="Meiryo UI" panose="020B0604030504040204" pitchFamily="50" charset="-128"/>
                  </a:rPr>
                  <a:t>事業名</a:t>
                </a:r>
                <a:endParaRPr kumimoji="1" lang="en-US" altLang="ja-JP" sz="700">
                  <a:solidFill>
                    <a:schemeClr val="tx2"/>
                  </a:solidFill>
                  <a:latin typeface="Meiryo UI" panose="020B0604030504040204" pitchFamily="50" charset="-128"/>
                  <a:ea typeface="Meiryo UI" panose="020B0604030504040204" pitchFamily="50" charset="-128"/>
                </a:endParaRPr>
              </a:p>
              <a:p>
                <a:pPr algn="ctr"/>
                <a:r>
                  <a:rPr kumimoji="1" lang="ja-JP" altLang="en-US" sz="700">
                    <a:solidFill>
                      <a:schemeClr val="tx2"/>
                    </a:solidFill>
                    <a:latin typeface="Meiryo UI" panose="020B0604030504040204" pitchFamily="50" charset="-128"/>
                    <a:ea typeface="Meiryo UI" panose="020B0604030504040204" pitchFamily="50" charset="-128"/>
                  </a:rPr>
                  <a:t>売上高</a:t>
                </a:r>
                <a:r>
                  <a:rPr kumimoji="1" lang="en-US" altLang="ja-JP" sz="700">
                    <a:solidFill>
                      <a:schemeClr val="tx2"/>
                    </a:solidFill>
                    <a:latin typeface="Meiryo UI" panose="020B0604030504040204" pitchFamily="50" charset="-128"/>
                    <a:ea typeface="Meiryo UI" panose="020B0604030504040204" pitchFamily="50" charset="-128"/>
                  </a:rPr>
                  <a:t>(</a:t>
                </a:r>
                <a:r>
                  <a:rPr kumimoji="1" lang="ja-JP" altLang="en-US" sz="700">
                    <a:solidFill>
                      <a:schemeClr val="tx2"/>
                    </a:solidFill>
                    <a:latin typeface="Meiryo UI" panose="020B0604030504040204" pitchFamily="50" charset="-128"/>
                    <a:ea typeface="Meiryo UI" panose="020B0604030504040204" pitchFamily="50" charset="-128"/>
                  </a:rPr>
                  <a:t>百万円</a:t>
                </a:r>
                <a:r>
                  <a:rPr kumimoji="1" lang="en-US" altLang="ja-JP" sz="700">
                    <a:solidFill>
                      <a:schemeClr val="tx2"/>
                    </a:solidFill>
                    <a:latin typeface="Meiryo UI" panose="020B0604030504040204" pitchFamily="50" charset="-128"/>
                    <a:ea typeface="Meiryo UI" panose="020B0604030504040204" pitchFamily="50" charset="-128"/>
                  </a:rPr>
                  <a:t>)</a:t>
                </a:r>
              </a:p>
              <a:p>
                <a:pPr algn="ctr"/>
                <a:r>
                  <a:rPr kumimoji="1" lang="ja-JP" altLang="en-US" sz="700">
                    <a:solidFill>
                      <a:schemeClr val="tx2"/>
                    </a:solidFill>
                    <a:latin typeface="Meiryo UI" panose="020B0604030504040204" pitchFamily="50" charset="-128"/>
                    <a:ea typeface="Meiryo UI" panose="020B0604030504040204" pitchFamily="50" charset="-128"/>
                  </a:rPr>
                  <a:t>部門売上構成比</a:t>
                </a:r>
                <a:r>
                  <a:rPr kumimoji="1" lang="en-US" altLang="ja-JP" sz="700">
                    <a:solidFill>
                      <a:schemeClr val="tx2"/>
                    </a:solidFill>
                    <a:latin typeface="Meiryo UI" panose="020B0604030504040204" pitchFamily="50" charset="-128"/>
                    <a:ea typeface="Meiryo UI" panose="020B0604030504040204" pitchFamily="50" charset="-128"/>
                  </a:rPr>
                  <a:t>(%)/</a:t>
                </a:r>
              </a:p>
              <a:p>
                <a:pPr algn="ctr"/>
                <a:r>
                  <a:rPr kumimoji="1" lang="ja-JP" altLang="en-US" sz="700">
                    <a:solidFill>
                      <a:schemeClr val="tx2"/>
                    </a:solidFill>
                    <a:latin typeface="Meiryo UI" panose="020B0604030504040204" pitchFamily="50" charset="-128"/>
                    <a:ea typeface="Meiryo UI" panose="020B0604030504040204" pitchFamily="50" charset="-128"/>
                  </a:rPr>
                  <a:t>営業利益率</a:t>
                </a:r>
                <a:r>
                  <a:rPr kumimoji="1" lang="en-US" altLang="ja-JP" sz="700">
                    <a:solidFill>
                      <a:schemeClr val="tx2"/>
                    </a:solidFill>
                    <a:latin typeface="Meiryo UI" panose="020B0604030504040204" pitchFamily="50" charset="-128"/>
                    <a:ea typeface="Meiryo UI" panose="020B0604030504040204" pitchFamily="50" charset="-128"/>
                  </a:rPr>
                  <a:t>(%)</a:t>
                </a:r>
              </a:p>
            </p:txBody>
          </p:sp>
          <p:sp>
            <p:nvSpPr>
              <p:cNvPr id="71" name="TextBox 141">
                <a:extLst>
                  <a:ext uri="{FF2B5EF4-FFF2-40B4-BE49-F238E27FC236}">
                    <a16:creationId xmlns:a16="http://schemas.microsoft.com/office/drawing/2014/main" id="{F4CEB421-23FA-9507-0B9C-774EB49EA6FA}"/>
                  </a:ext>
                </a:extLst>
              </p:cNvPr>
              <p:cNvSpPr txBox="1"/>
              <p:nvPr/>
            </p:nvSpPr>
            <p:spPr>
              <a:xfrm>
                <a:off x="3066413" y="3324351"/>
                <a:ext cx="516495"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凡例</a:t>
                </a:r>
                <a:r>
                  <a:rPr kumimoji="1" lang="en-US" altLang="ja-JP" sz="1000">
                    <a:solidFill>
                      <a:schemeClr val="tx2"/>
                    </a:solidFill>
                    <a:latin typeface="Meiryo UI" panose="020B0604030504040204" pitchFamily="50" charset="-128"/>
                    <a:ea typeface="Meiryo UI" panose="020B0604030504040204" pitchFamily="50" charset="-128"/>
                  </a:rPr>
                  <a:t>】</a:t>
                </a:r>
                <a:endParaRPr kumimoji="1" lang="en-US" sz="1000">
                  <a:solidFill>
                    <a:schemeClr val="tx2"/>
                  </a:solidFill>
                  <a:latin typeface="Meiryo UI" panose="020B0604030504040204" pitchFamily="50" charset="-128"/>
                  <a:ea typeface="Meiryo UI" panose="020B0604030504040204" pitchFamily="50" charset="-128"/>
                </a:endParaRPr>
              </a:p>
            </p:txBody>
          </p:sp>
        </p:grpSp>
        <p:sp>
          <p:nvSpPr>
            <p:cNvPr id="53" name="テキスト ボックス 52">
              <a:extLst>
                <a:ext uri="{FF2B5EF4-FFF2-40B4-BE49-F238E27FC236}">
                  <a16:creationId xmlns:a16="http://schemas.microsoft.com/office/drawing/2014/main" id="{C0A8F6E5-12F9-28C8-7148-52A2062E8D5E}"/>
                </a:ext>
              </a:extLst>
            </p:cNvPr>
            <p:cNvSpPr txBox="1"/>
            <p:nvPr/>
          </p:nvSpPr>
          <p:spPr>
            <a:xfrm>
              <a:off x="9100564" y="6483742"/>
              <a:ext cx="277200" cy="22909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大</a:t>
              </a:r>
              <a:endParaRPr kumimoji="1" lang="en-GB" sz="1050">
                <a:solidFill>
                  <a:schemeClr val="tx2"/>
                </a:solidFill>
              </a:endParaRPr>
            </a:p>
          </p:txBody>
        </p:sp>
        <p:sp>
          <p:nvSpPr>
            <p:cNvPr id="54" name="テキスト ボックス 53">
              <a:extLst>
                <a:ext uri="{FF2B5EF4-FFF2-40B4-BE49-F238E27FC236}">
                  <a16:creationId xmlns:a16="http://schemas.microsoft.com/office/drawing/2014/main" id="{11D9E12D-1D2B-9EBB-888A-8D6E4880A08D}"/>
                </a:ext>
              </a:extLst>
            </p:cNvPr>
            <p:cNvSpPr txBox="1"/>
            <p:nvPr/>
          </p:nvSpPr>
          <p:spPr>
            <a:xfrm>
              <a:off x="5278321" y="6483742"/>
              <a:ext cx="277200" cy="22909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小</a:t>
              </a:r>
              <a:endParaRPr kumimoji="1" lang="en-GB" sz="1050">
                <a:solidFill>
                  <a:schemeClr val="tx2"/>
                </a:solidFill>
              </a:endParaRPr>
            </a:p>
          </p:txBody>
        </p:sp>
        <p:sp>
          <p:nvSpPr>
            <p:cNvPr id="55" name="テキスト ボックス 54">
              <a:extLst>
                <a:ext uri="{FF2B5EF4-FFF2-40B4-BE49-F238E27FC236}">
                  <a16:creationId xmlns:a16="http://schemas.microsoft.com/office/drawing/2014/main" id="{D95D2B6C-0FEE-91B9-8535-487D033B646B}"/>
                </a:ext>
              </a:extLst>
            </p:cNvPr>
            <p:cNvSpPr txBox="1"/>
            <p:nvPr/>
          </p:nvSpPr>
          <p:spPr>
            <a:xfrm>
              <a:off x="5026322" y="3738751"/>
              <a:ext cx="252000"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大</a:t>
              </a:r>
              <a:endParaRPr kumimoji="1" lang="en-GB" sz="1050">
                <a:solidFill>
                  <a:schemeClr val="tx2"/>
                </a:solidFill>
              </a:endParaRPr>
            </a:p>
          </p:txBody>
        </p:sp>
        <p:sp>
          <p:nvSpPr>
            <p:cNvPr id="56" name="テキスト ボックス 55">
              <a:extLst>
                <a:ext uri="{FF2B5EF4-FFF2-40B4-BE49-F238E27FC236}">
                  <a16:creationId xmlns:a16="http://schemas.microsoft.com/office/drawing/2014/main" id="{1FE09608-1516-35A2-422C-904A78AB0012}"/>
                </a:ext>
              </a:extLst>
            </p:cNvPr>
            <p:cNvSpPr txBox="1"/>
            <p:nvPr/>
          </p:nvSpPr>
          <p:spPr>
            <a:xfrm>
              <a:off x="5026322" y="6227850"/>
              <a:ext cx="252000"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小</a:t>
              </a:r>
              <a:endParaRPr kumimoji="1" lang="en-GB" sz="1050">
                <a:solidFill>
                  <a:schemeClr val="tx2"/>
                </a:solidFill>
              </a:endParaRPr>
            </a:p>
          </p:txBody>
        </p:sp>
      </p:grpSp>
      <p:grpSp>
        <p:nvGrpSpPr>
          <p:cNvPr id="38" name="グループ化 37">
            <a:extLst>
              <a:ext uri="{FF2B5EF4-FFF2-40B4-BE49-F238E27FC236}">
                <a16:creationId xmlns:a16="http://schemas.microsoft.com/office/drawing/2014/main" id="{033DFC86-2403-2266-5AC8-8F11771B2C5A}"/>
              </a:ext>
            </a:extLst>
          </p:cNvPr>
          <p:cNvGrpSpPr/>
          <p:nvPr/>
        </p:nvGrpSpPr>
        <p:grpSpPr>
          <a:xfrm>
            <a:off x="512779" y="5949"/>
            <a:ext cx="6320145" cy="216000"/>
            <a:chOff x="512779" y="5949"/>
            <a:chExt cx="6320145" cy="216000"/>
          </a:xfrm>
        </p:grpSpPr>
        <p:sp>
          <p:nvSpPr>
            <p:cNvPr id="39" name="正方形/長方形 38">
              <a:extLst>
                <a:ext uri="{FF2B5EF4-FFF2-40B4-BE49-F238E27FC236}">
                  <a16:creationId xmlns:a16="http://schemas.microsoft.com/office/drawing/2014/main" id="{4EEB6A06-6936-5BCD-964E-3CE69C6D6EEC}"/>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41" name="正方形/長方形 40">
              <a:extLst>
                <a:ext uri="{FF2B5EF4-FFF2-40B4-BE49-F238E27FC236}">
                  <a16:creationId xmlns:a16="http://schemas.microsoft.com/office/drawing/2014/main" id="{D3269D91-D584-774C-607B-0E6AC0137597}"/>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42" name="正方形/長方形 41">
              <a:extLst>
                <a:ext uri="{FF2B5EF4-FFF2-40B4-BE49-F238E27FC236}">
                  <a16:creationId xmlns:a16="http://schemas.microsoft.com/office/drawing/2014/main" id="{DF4B1DAA-F4F3-8514-5544-3DAF640E9BE9}"/>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4C899750-072A-B9E6-30F7-41A1A784625E}"/>
                </a:ext>
              </a:extLst>
            </p:cNvPr>
            <p:cNvSpPr/>
            <p:nvPr/>
          </p:nvSpPr>
          <p:spPr>
            <a:xfrm>
              <a:off x="1797436"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65F9BF10-43D5-38E9-7859-623842AA6037}"/>
                </a:ext>
              </a:extLst>
            </p:cNvPr>
            <p:cNvSpPr/>
            <p:nvPr/>
          </p:nvSpPr>
          <p:spPr>
            <a:xfrm>
              <a:off x="2113455" y="5949"/>
              <a:ext cx="295200" cy="216000"/>
            </a:xfrm>
            <a:prstGeom prst="rect">
              <a:avLst/>
            </a:prstGeom>
            <a:solidFill>
              <a:srgbClr val="1493D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D946FC4C-A0CD-CED8-C7E3-90429F064778}"/>
                </a:ext>
              </a:extLst>
            </p:cNvPr>
            <p:cNvSpPr/>
            <p:nvPr/>
          </p:nvSpPr>
          <p:spPr>
            <a:xfrm>
              <a:off x="2429474" y="5949"/>
              <a:ext cx="295200" cy="216000"/>
            </a:xfrm>
            <a:prstGeom prst="rect">
              <a:avLst/>
            </a:prstGeom>
            <a:solidFill>
              <a:srgbClr val="1493D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11D2E69F-4B8C-87AC-C2BF-ACC7D031A423}"/>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45610039-4668-B221-4220-5564283B41BF}"/>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2" name="正方形/長方形 71">
              <a:extLst>
                <a:ext uri="{FF2B5EF4-FFF2-40B4-BE49-F238E27FC236}">
                  <a16:creationId xmlns:a16="http://schemas.microsoft.com/office/drawing/2014/main" id="{7E0AB70A-E28C-8118-808E-034818BD93F7}"/>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C37AA336-0AF9-762B-FB02-B52E18CB62EB}"/>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6" name="正方形/長方形 75">
              <a:extLst>
                <a:ext uri="{FF2B5EF4-FFF2-40B4-BE49-F238E27FC236}">
                  <a16:creationId xmlns:a16="http://schemas.microsoft.com/office/drawing/2014/main" id="{96985A31-5136-D99D-F026-7BDE23C8F9DF}"/>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7" name="正方形/長方形 76">
              <a:extLst>
                <a:ext uri="{FF2B5EF4-FFF2-40B4-BE49-F238E27FC236}">
                  <a16:creationId xmlns:a16="http://schemas.microsoft.com/office/drawing/2014/main" id="{56E74E6D-E41E-8632-B085-D6959C966F89}"/>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8" name="正方形/長方形 77">
              <a:extLst>
                <a:ext uri="{FF2B5EF4-FFF2-40B4-BE49-F238E27FC236}">
                  <a16:creationId xmlns:a16="http://schemas.microsoft.com/office/drawing/2014/main" id="{AD0B5095-198D-C84A-48E0-55C8F2EBA30A}"/>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BE37FD9D-C47F-6277-8F31-085A9EA522DD}"/>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706EA95A-E609-3F8A-A78B-E49DD897B39D}"/>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1C9A4D77-824B-8093-478E-5DCBCBE55FD0}"/>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969ACB11-16C4-92B0-9D98-EEE80E76C4BE}"/>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383457BA-46A8-6AF9-6AA2-A90B70D61DD3}"/>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FA36F677-B994-24FA-5780-8BCA1FF00EF7}"/>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Tree>
    <p:extLst>
      <p:ext uri="{BB962C8B-B14F-4D97-AF65-F5344CB8AC3E}">
        <p14:creationId xmlns:p14="http://schemas.microsoft.com/office/powerpoint/2010/main" val="259747413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7E032CD-2F91-42A3-4630-C07965CB1E7F}"/>
            </a:ext>
          </a:extLst>
        </p:cNvPr>
        <p:cNvGrpSpPr/>
        <p:nvPr/>
      </p:nvGrpSpPr>
      <p:grpSpPr>
        <a:xfrm>
          <a:off x="0" y="0"/>
          <a:ext cx="0" cy="0"/>
          <a:chOff x="0" y="0"/>
          <a:chExt cx="0" cy="0"/>
        </a:xfrm>
      </p:grpSpPr>
      <p:sp>
        <p:nvSpPr>
          <p:cNvPr id="4" name="テキスト プレースホルダー 3">
            <a:extLst>
              <a:ext uri="{FF2B5EF4-FFF2-40B4-BE49-F238E27FC236}">
                <a16:creationId xmlns:a16="http://schemas.microsoft.com/office/drawing/2014/main" id="{0FE66173-C007-40D1-AFA0-130CE252C564}"/>
              </a:ext>
            </a:extLst>
          </p:cNvPr>
          <p:cNvSpPr>
            <a:spLocks noGrp="1"/>
          </p:cNvSpPr>
          <p:nvPr>
            <p:ph type="body" sz="quarter" idx="17"/>
          </p:nvPr>
        </p:nvSpPr>
        <p:spPr/>
        <p:txBody>
          <a:bodyPr/>
          <a:lstStyle/>
          <a:p>
            <a:r>
              <a:rPr kumimoji="1" lang="en-GB" altLang="ja-JP" dirty="0">
                <a:solidFill>
                  <a:schemeClr val="tx1"/>
                </a:solidFill>
              </a:rPr>
              <a:t>2-3. </a:t>
            </a:r>
            <a:r>
              <a:rPr kumimoji="1" lang="ja-JP" altLang="en-US" dirty="0">
                <a:solidFill>
                  <a:schemeClr val="tx1"/>
                </a:solidFill>
              </a:rPr>
              <a:t>補助事業の位置づけ（類似事業の実施状況・本事業との違い）</a:t>
            </a:r>
            <a:endParaRPr kumimoji="1" lang="en-GB" altLang="ja-JP" dirty="0">
              <a:solidFill>
                <a:schemeClr val="tx1"/>
              </a:solidFill>
            </a:endParaRPr>
          </a:p>
        </p:txBody>
      </p:sp>
      <p:sp>
        <p:nvSpPr>
          <p:cNvPr id="36" name="正方形/長方形 35">
            <a:extLst>
              <a:ext uri="{FF2B5EF4-FFF2-40B4-BE49-F238E27FC236}">
                <a16:creationId xmlns:a16="http://schemas.microsoft.com/office/drawing/2014/main" id="{734FDA4F-308E-16B0-D56A-47DE16B17D46}"/>
              </a:ext>
            </a:extLst>
          </p:cNvPr>
          <p:cNvSpPr/>
          <p:nvPr/>
        </p:nvSpPr>
        <p:spPr>
          <a:xfrm>
            <a:off x="509202" y="1489644"/>
            <a:ext cx="1154251" cy="455869"/>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事業名称</a:t>
            </a:r>
          </a:p>
        </p:txBody>
      </p:sp>
      <p:sp>
        <p:nvSpPr>
          <p:cNvPr id="37" name="テキスト プレースホルダー 2">
            <a:extLst>
              <a:ext uri="{FF2B5EF4-FFF2-40B4-BE49-F238E27FC236}">
                <a16:creationId xmlns:a16="http://schemas.microsoft.com/office/drawing/2014/main" id="{D4DFD24F-E444-7502-99A7-4606A9B55125}"/>
              </a:ext>
            </a:extLst>
          </p:cNvPr>
          <p:cNvSpPr txBox="1">
            <a:spLocks/>
          </p:cNvSpPr>
          <p:nvPr/>
        </p:nvSpPr>
        <p:spPr>
          <a:xfrm>
            <a:off x="1706476" y="1489644"/>
            <a:ext cx="2520000" cy="455869"/>
          </a:xfrm>
          <a:prstGeom prst="rect">
            <a:avLst/>
          </a:prstGeom>
          <a:solidFill>
            <a:schemeClr val="accent4"/>
          </a:solidFill>
        </p:spPr>
        <p:txBody>
          <a:bodyPr lIns="108000" tIns="108000" rIns="108000" bIns="108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t>XXX</a:t>
            </a:r>
          </a:p>
        </p:txBody>
      </p:sp>
      <p:sp>
        <p:nvSpPr>
          <p:cNvPr id="46" name="テキスト プレースホルダー 1">
            <a:extLst>
              <a:ext uri="{FF2B5EF4-FFF2-40B4-BE49-F238E27FC236}">
                <a16:creationId xmlns:a16="http://schemas.microsoft.com/office/drawing/2014/main" id="{B4BD75F3-4AAA-AF88-3E0E-499A6B50C2A9}"/>
              </a:ext>
            </a:extLst>
          </p:cNvPr>
          <p:cNvSpPr>
            <a:spLocks noGrp="1"/>
          </p:cNvSpPr>
          <p:nvPr>
            <p:ph type="body" sz="quarter" idx="15"/>
          </p:nvPr>
        </p:nvSpPr>
        <p:spPr>
          <a:xfrm>
            <a:off x="512291" y="511472"/>
            <a:ext cx="8891587" cy="604071"/>
          </a:xfrm>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grpSp>
        <p:nvGrpSpPr>
          <p:cNvPr id="38" name="グループ化 37">
            <a:extLst>
              <a:ext uri="{FF2B5EF4-FFF2-40B4-BE49-F238E27FC236}">
                <a16:creationId xmlns:a16="http://schemas.microsoft.com/office/drawing/2014/main" id="{85D3C9D3-4EB8-D418-2E91-82931FD9A7AD}"/>
              </a:ext>
            </a:extLst>
          </p:cNvPr>
          <p:cNvGrpSpPr/>
          <p:nvPr/>
        </p:nvGrpSpPr>
        <p:grpSpPr>
          <a:xfrm>
            <a:off x="512779" y="5949"/>
            <a:ext cx="6320145" cy="216000"/>
            <a:chOff x="512779" y="5949"/>
            <a:chExt cx="6320145" cy="216000"/>
          </a:xfrm>
        </p:grpSpPr>
        <p:sp>
          <p:nvSpPr>
            <p:cNvPr id="39" name="正方形/長方形 38">
              <a:extLst>
                <a:ext uri="{FF2B5EF4-FFF2-40B4-BE49-F238E27FC236}">
                  <a16:creationId xmlns:a16="http://schemas.microsoft.com/office/drawing/2014/main" id="{5FA5CCBC-C3DA-DE81-F3D0-4B236424B873}"/>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41" name="正方形/長方形 40">
              <a:extLst>
                <a:ext uri="{FF2B5EF4-FFF2-40B4-BE49-F238E27FC236}">
                  <a16:creationId xmlns:a16="http://schemas.microsoft.com/office/drawing/2014/main" id="{57EC6819-BD04-ADED-4168-0DBDF168B688}"/>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42" name="正方形/長方形 41">
              <a:extLst>
                <a:ext uri="{FF2B5EF4-FFF2-40B4-BE49-F238E27FC236}">
                  <a16:creationId xmlns:a16="http://schemas.microsoft.com/office/drawing/2014/main" id="{1817AD1E-BD66-A68C-813B-2BCA35BF5C06}"/>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dirty="0">
                  <a:solidFill>
                    <a:srgbClr val="575757"/>
                  </a:solidFill>
                  <a:latin typeface="Meiryo UI" panose="020B0604030504040204" pitchFamily="50" charset="-128"/>
                  <a:ea typeface="Meiryo UI" panose="020B0604030504040204" pitchFamily="50" charset="-128"/>
                </a:rPr>
                <a:t>2</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A72B1A63-F54E-479E-4139-3EA984D3A65F}"/>
                </a:ext>
              </a:extLst>
            </p:cNvPr>
            <p:cNvSpPr/>
            <p:nvPr/>
          </p:nvSpPr>
          <p:spPr>
            <a:xfrm>
              <a:off x="1797436"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dirty="0">
                  <a:solidFill>
                    <a:srgbClr val="575757"/>
                  </a:solidFill>
                  <a:latin typeface="Meiryo UI" panose="020B0604030504040204" pitchFamily="50" charset="-128"/>
                  <a:ea typeface="Meiryo UI" panose="020B0604030504040204" pitchFamily="50" charset="-128"/>
                </a:rPr>
                <a:t>3</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E49E9BFB-D988-56A3-DF1F-2BC6BE139065}"/>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3064B2F4-4066-4302-666C-97AD2F35FFA6}"/>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5FB9A56F-658D-0475-7D57-124516B033BF}"/>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064B59C3-60DE-5DFF-0001-FD9C7BF826C3}"/>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2" name="正方形/長方形 71">
              <a:extLst>
                <a:ext uri="{FF2B5EF4-FFF2-40B4-BE49-F238E27FC236}">
                  <a16:creationId xmlns:a16="http://schemas.microsoft.com/office/drawing/2014/main" id="{38BA7902-77F6-F696-94ED-69667D1A483E}"/>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8F508EE7-B7E2-E81E-6A30-CA647C72216B}"/>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6" name="正方形/長方形 75">
              <a:extLst>
                <a:ext uri="{FF2B5EF4-FFF2-40B4-BE49-F238E27FC236}">
                  <a16:creationId xmlns:a16="http://schemas.microsoft.com/office/drawing/2014/main" id="{44B00E65-4A19-D9BA-E7F8-4C906F028CA8}"/>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7" name="正方形/長方形 76">
              <a:extLst>
                <a:ext uri="{FF2B5EF4-FFF2-40B4-BE49-F238E27FC236}">
                  <a16:creationId xmlns:a16="http://schemas.microsoft.com/office/drawing/2014/main" id="{329F3060-84F6-AF14-9E3F-A620BBD2DB71}"/>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8" name="正方形/長方形 77">
              <a:extLst>
                <a:ext uri="{FF2B5EF4-FFF2-40B4-BE49-F238E27FC236}">
                  <a16:creationId xmlns:a16="http://schemas.microsoft.com/office/drawing/2014/main" id="{5E0F0004-F63F-6D05-8C15-AE6A93A51A95}"/>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F875AA61-382F-00A8-9AB2-B85BDE333C16}"/>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E619FFA1-DADE-5A6F-09D0-3493E5354B76}"/>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61A50C8A-4188-F673-1111-B355028F13CD}"/>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DB0DC87D-D3B2-0917-FF09-9F875F4F76EF}"/>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890FC77C-87C6-1D9A-6EFB-C0122934102A}"/>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6AC376CD-8C10-AB2D-9B46-B8512ED2FEA2}"/>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 name="テキスト プレースホルダー 2">
            <a:extLst>
              <a:ext uri="{FF2B5EF4-FFF2-40B4-BE49-F238E27FC236}">
                <a16:creationId xmlns:a16="http://schemas.microsoft.com/office/drawing/2014/main" id="{D888378E-EEB8-66BF-03E2-CB764667ABCC}"/>
              </a:ext>
            </a:extLst>
          </p:cNvPr>
          <p:cNvSpPr txBox="1">
            <a:spLocks/>
          </p:cNvSpPr>
          <p:nvPr/>
        </p:nvSpPr>
        <p:spPr>
          <a:xfrm>
            <a:off x="1706476" y="2006398"/>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6" name="テキスト プレースホルダー 2">
            <a:extLst>
              <a:ext uri="{FF2B5EF4-FFF2-40B4-BE49-F238E27FC236}">
                <a16:creationId xmlns:a16="http://schemas.microsoft.com/office/drawing/2014/main" id="{53CA2495-E782-2B6E-F1E4-C5D6AED23E29}"/>
              </a:ext>
            </a:extLst>
          </p:cNvPr>
          <p:cNvSpPr txBox="1">
            <a:spLocks/>
          </p:cNvSpPr>
          <p:nvPr/>
        </p:nvSpPr>
        <p:spPr>
          <a:xfrm>
            <a:off x="4292085" y="1489644"/>
            <a:ext cx="2520000" cy="455869"/>
          </a:xfrm>
          <a:prstGeom prst="rect">
            <a:avLst/>
          </a:prstGeom>
          <a:solidFill>
            <a:schemeClr val="accent4"/>
          </a:solidFill>
        </p:spPr>
        <p:txBody>
          <a:bodyPr lIns="108000" tIns="108000" rIns="108000" bIns="108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t>XXX</a:t>
            </a:r>
          </a:p>
        </p:txBody>
      </p:sp>
      <p:sp>
        <p:nvSpPr>
          <p:cNvPr id="7" name="テキスト プレースホルダー 2">
            <a:extLst>
              <a:ext uri="{FF2B5EF4-FFF2-40B4-BE49-F238E27FC236}">
                <a16:creationId xmlns:a16="http://schemas.microsoft.com/office/drawing/2014/main" id="{DABEB901-F8ED-E943-A4B1-42340F756989}"/>
              </a:ext>
            </a:extLst>
          </p:cNvPr>
          <p:cNvSpPr txBox="1">
            <a:spLocks/>
          </p:cNvSpPr>
          <p:nvPr/>
        </p:nvSpPr>
        <p:spPr>
          <a:xfrm>
            <a:off x="6888457" y="1489644"/>
            <a:ext cx="2520000" cy="455869"/>
          </a:xfrm>
          <a:prstGeom prst="rect">
            <a:avLst/>
          </a:prstGeom>
          <a:solidFill>
            <a:schemeClr val="accent4"/>
          </a:solidFill>
        </p:spPr>
        <p:txBody>
          <a:bodyPr lIns="108000" tIns="108000" rIns="108000" bIns="108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t>XXX</a:t>
            </a:r>
          </a:p>
        </p:txBody>
      </p:sp>
      <p:sp>
        <p:nvSpPr>
          <p:cNvPr id="8" name="正方形/長方形 7">
            <a:extLst>
              <a:ext uri="{FF2B5EF4-FFF2-40B4-BE49-F238E27FC236}">
                <a16:creationId xmlns:a16="http://schemas.microsoft.com/office/drawing/2014/main" id="{B403A148-71BE-AB05-F072-306ED779B634}"/>
              </a:ext>
            </a:extLst>
          </p:cNvPr>
          <p:cNvSpPr/>
          <p:nvPr/>
        </p:nvSpPr>
        <p:spPr>
          <a:xfrm>
            <a:off x="509202" y="2006398"/>
            <a:ext cx="1154251" cy="455869"/>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所管省庁・機関</a:t>
            </a:r>
          </a:p>
        </p:txBody>
      </p:sp>
      <p:sp>
        <p:nvSpPr>
          <p:cNvPr id="9" name="テキスト プレースホルダー 2">
            <a:extLst>
              <a:ext uri="{FF2B5EF4-FFF2-40B4-BE49-F238E27FC236}">
                <a16:creationId xmlns:a16="http://schemas.microsoft.com/office/drawing/2014/main" id="{2F0370F8-3564-70E3-84A7-6D0201D6883E}"/>
              </a:ext>
            </a:extLst>
          </p:cNvPr>
          <p:cNvSpPr txBox="1">
            <a:spLocks/>
          </p:cNvSpPr>
          <p:nvPr/>
        </p:nvSpPr>
        <p:spPr>
          <a:xfrm>
            <a:off x="4292085" y="2006398"/>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10" name="テキスト プレースホルダー 2">
            <a:extLst>
              <a:ext uri="{FF2B5EF4-FFF2-40B4-BE49-F238E27FC236}">
                <a16:creationId xmlns:a16="http://schemas.microsoft.com/office/drawing/2014/main" id="{40EF98FD-4603-08FD-D9FB-8DF271CB0E46}"/>
              </a:ext>
            </a:extLst>
          </p:cNvPr>
          <p:cNvSpPr txBox="1">
            <a:spLocks/>
          </p:cNvSpPr>
          <p:nvPr/>
        </p:nvSpPr>
        <p:spPr>
          <a:xfrm>
            <a:off x="6900450" y="2006398"/>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11" name="テキスト プレースホルダー 2">
            <a:extLst>
              <a:ext uri="{FF2B5EF4-FFF2-40B4-BE49-F238E27FC236}">
                <a16:creationId xmlns:a16="http://schemas.microsoft.com/office/drawing/2014/main" id="{F9363E8A-6F92-1FE6-6DE1-95D71382A4B1}"/>
              </a:ext>
            </a:extLst>
          </p:cNvPr>
          <p:cNvSpPr txBox="1">
            <a:spLocks/>
          </p:cNvSpPr>
          <p:nvPr/>
        </p:nvSpPr>
        <p:spPr>
          <a:xfrm>
            <a:off x="1706476" y="2523152"/>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dirty="0">
                <a:solidFill>
                  <a:schemeClr val="tx1"/>
                </a:solidFill>
              </a:rPr>
              <a:t>XXXX</a:t>
            </a:r>
            <a:r>
              <a:rPr kumimoji="1" lang="ja-JP" altLang="en-US" sz="1050" dirty="0">
                <a:solidFill>
                  <a:schemeClr val="tx1"/>
                </a:solidFill>
              </a:rPr>
              <a:t>年度</a:t>
            </a:r>
            <a:r>
              <a:rPr kumimoji="1" lang="en-US" altLang="ja-JP" sz="1050" dirty="0">
                <a:solidFill>
                  <a:schemeClr val="tx1"/>
                </a:solidFill>
              </a:rPr>
              <a:t>XX</a:t>
            </a:r>
            <a:r>
              <a:rPr kumimoji="1" lang="ja-JP" altLang="en-US" sz="1050" dirty="0">
                <a:solidFill>
                  <a:schemeClr val="tx1"/>
                </a:solidFill>
              </a:rPr>
              <a:t>事業</a:t>
            </a:r>
            <a:endParaRPr kumimoji="1" lang="en-US" altLang="ja-JP" sz="1050" dirty="0">
              <a:solidFill>
                <a:schemeClr val="tx1"/>
              </a:solidFill>
            </a:endParaRPr>
          </a:p>
        </p:txBody>
      </p:sp>
      <p:sp>
        <p:nvSpPr>
          <p:cNvPr id="12" name="正方形/長方形 11">
            <a:extLst>
              <a:ext uri="{FF2B5EF4-FFF2-40B4-BE49-F238E27FC236}">
                <a16:creationId xmlns:a16="http://schemas.microsoft.com/office/drawing/2014/main" id="{0A6B7F74-3348-5750-2C2E-4A4D991F6161}"/>
              </a:ext>
            </a:extLst>
          </p:cNvPr>
          <p:cNvSpPr/>
          <p:nvPr/>
        </p:nvSpPr>
        <p:spPr>
          <a:xfrm>
            <a:off x="509202" y="2523152"/>
            <a:ext cx="1154251" cy="455869"/>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1"/>
                </a:solidFill>
                <a:latin typeface="Meiryo UI" panose="020B0604030504040204" pitchFamily="50" charset="-128"/>
                <a:ea typeface="Meiryo UI" panose="020B0604030504040204" pitchFamily="50" charset="-128"/>
              </a:rPr>
              <a:t>実施年度・</a:t>
            </a:r>
            <a:endParaRPr kumimoji="1" lang="en-US" altLang="ja-JP" sz="1200" b="1" dirty="0">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dirty="0">
                <a:solidFill>
                  <a:schemeClr val="tx1"/>
                </a:solidFill>
                <a:latin typeface="Meiryo UI" panose="020B0604030504040204" pitchFamily="50" charset="-128"/>
                <a:ea typeface="Meiryo UI" panose="020B0604030504040204" pitchFamily="50" charset="-128"/>
              </a:rPr>
              <a:t>政策事業名</a:t>
            </a:r>
          </a:p>
        </p:txBody>
      </p:sp>
      <p:sp>
        <p:nvSpPr>
          <p:cNvPr id="13" name="テキスト プレースホルダー 2">
            <a:extLst>
              <a:ext uri="{FF2B5EF4-FFF2-40B4-BE49-F238E27FC236}">
                <a16:creationId xmlns:a16="http://schemas.microsoft.com/office/drawing/2014/main" id="{DB114356-AA03-B6CC-BA72-94882E3FB9A5}"/>
              </a:ext>
            </a:extLst>
          </p:cNvPr>
          <p:cNvSpPr txBox="1">
            <a:spLocks/>
          </p:cNvSpPr>
          <p:nvPr/>
        </p:nvSpPr>
        <p:spPr>
          <a:xfrm>
            <a:off x="4292085" y="2523152"/>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dirty="0">
                <a:solidFill>
                  <a:schemeClr val="tx1"/>
                </a:solidFill>
              </a:rPr>
              <a:t>XXXX</a:t>
            </a:r>
            <a:r>
              <a:rPr kumimoji="1" lang="ja-JP" altLang="en-US" sz="1050" dirty="0">
                <a:solidFill>
                  <a:schemeClr val="tx1"/>
                </a:solidFill>
              </a:rPr>
              <a:t>年度</a:t>
            </a:r>
            <a:r>
              <a:rPr kumimoji="1" lang="en-US" altLang="ja-JP" sz="1050" dirty="0">
                <a:solidFill>
                  <a:schemeClr val="tx1"/>
                </a:solidFill>
              </a:rPr>
              <a:t>XX</a:t>
            </a:r>
            <a:r>
              <a:rPr kumimoji="1" lang="ja-JP" altLang="en-US" sz="1050" dirty="0">
                <a:solidFill>
                  <a:schemeClr val="tx1"/>
                </a:solidFill>
              </a:rPr>
              <a:t>事業</a:t>
            </a:r>
            <a:endParaRPr kumimoji="1" lang="en-US" altLang="ja-JP" sz="1050" dirty="0">
              <a:solidFill>
                <a:schemeClr val="tx1"/>
              </a:solidFill>
            </a:endParaRPr>
          </a:p>
        </p:txBody>
      </p:sp>
      <p:sp>
        <p:nvSpPr>
          <p:cNvPr id="14" name="テキスト プレースホルダー 2">
            <a:extLst>
              <a:ext uri="{FF2B5EF4-FFF2-40B4-BE49-F238E27FC236}">
                <a16:creationId xmlns:a16="http://schemas.microsoft.com/office/drawing/2014/main" id="{98E96F34-D563-E06C-ADB6-BF57E7800AEC}"/>
              </a:ext>
            </a:extLst>
          </p:cNvPr>
          <p:cNvSpPr txBox="1">
            <a:spLocks/>
          </p:cNvSpPr>
          <p:nvPr/>
        </p:nvSpPr>
        <p:spPr>
          <a:xfrm>
            <a:off x="6900450" y="2523152"/>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dirty="0">
                <a:solidFill>
                  <a:schemeClr val="tx1"/>
                </a:solidFill>
              </a:rPr>
              <a:t>XXXX</a:t>
            </a:r>
            <a:r>
              <a:rPr kumimoji="1" lang="ja-JP" altLang="en-US" sz="1050" dirty="0">
                <a:solidFill>
                  <a:schemeClr val="tx1"/>
                </a:solidFill>
              </a:rPr>
              <a:t>年度</a:t>
            </a:r>
            <a:r>
              <a:rPr kumimoji="1" lang="en-US" altLang="ja-JP" sz="1050" dirty="0">
                <a:solidFill>
                  <a:schemeClr val="tx1"/>
                </a:solidFill>
              </a:rPr>
              <a:t>XX</a:t>
            </a:r>
            <a:r>
              <a:rPr kumimoji="1" lang="ja-JP" altLang="en-US" sz="1050" dirty="0">
                <a:solidFill>
                  <a:schemeClr val="tx1"/>
                </a:solidFill>
              </a:rPr>
              <a:t>事業</a:t>
            </a:r>
            <a:endParaRPr kumimoji="1" lang="en-US" altLang="ja-JP" sz="1050" dirty="0">
              <a:solidFill>
                <a:schemeClr val="tx1"/>
              </a:solidFill>
            </a:endParaRPr>
          </a:p>
        </p:txBody>
      </p:sp>
      <p:sp>
        <p:nvSpPr>
          <p:cNvPr id="15" name="テキスト プレースホルダー 2">
            <a:extLst>
              <a:ext uri="{FF2B5EF4-FFF2-40B4-BE49-F238E27FC236}">
                <a16:creationId xmlns:a16="http://schemas.microsoft.com/office/drawing/2014/main" id="{E7930A47-758D-80BC-2584-D3B27293D035}"/>
              </a:ext>
            </a:extLst>
          </p:cNvPr>
          <p:cNvSpPr txBox="1">
            <a:spLocks/>
          </p:cNvSpPr>
          <p:nvPr/>
        </p:nvSpPr>
        <p:spPr>
          <a:xfrm>
            <a:off x="1706476" y="3039906"/>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XXXX</a:t>
            </a:r>
            <a:r>
              <a:rPr kumimoji="1" lang="ja-JP" altLang="en-US" sz="1050"/>
              <a:t>年</a:t>
            </a:r>
            <a:r>
              <a:rPr kumimoji="1" lang="en-US" altLang="ja-JP" sz="1050"/>
              <a:t>XX</a:t>
            </a:r>
            <a:r>
              <a:rPr kumimoji="1" lang="ja-JP" altLang="en-US" sz="1050"/>
              <a:t>月～</a:t>
            </a:r>
            <a:r>
              <a:rPr kumimoji="1" lang="en-US" altLang="ja-JP" sz="1050"/>
              <a:t>XXXX</a:t>
            </a:r>
            <a:r>
              <a:rPr kumimoji="1" lang="ja-JP" altLang="en-US" sz="1050"/>
              <a:t>年</a:t>
            </a:r>
            <a:r>
              <a:rPr kumimoji="1" lang="en-US" altLang="ja-JP" sz="1050"/>
              <a:t>XX</a:t>
            </a:r>
            <a:r>
              <a:rPr kumimoji="1" lang="ja-JP" altLang="en-US" sz="1050"/>
              <a:t>月</a:t>
            </a:r>
            <a:br>
              <a:rPr kumimoji="1" lang="en-US" altLang="ja-JP" sz="1050"/>
            </a:br>
            <a:r>
              <a:rPr kumimoji="1" lang="ja-JP" altLang="en-US" sz="1050"/>
              <a:t>（完了）</a:t>
            </a:r>
            <a:endParaRPr kumimoji="1" lang="en-US" altLang="ja-JP" sz="1050"/>
          </a:p>
        </p:txBody>
      </p:sp>
      <p:sp>
        <p:nvSpPr>
          <p:cNvPr id="16" name="正方形/長方形 15">
            <a:extLst>
              <a:ext uri="{FF2B5EF4-FFF2-40B4-BE49-F238E27FC236}">
                <a16:creationId xmlns:a16="http://schemas.microsoft.com/office/drawing/2014/main" id="{FEBB6424-2468-144C-8485-CB62EEE95C2D}"/>
              </a:ext>
            </a:extLst>
          </p:cNvPr>
          <p:cNvSpPr/>
          <p:nvPr/>
        </p:nvSpPr>
        <p:spPr>
          <a:xfrm>
            <a:off x="509202" y="3039906"/>
            <a:ext cx="1154251" cy="455869"/>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実施期間</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（実施状況）</a:t>
            </a:r>
          </a:p>
        </p:txBody>
      </p:sp>
      <p:sp>
        <p:nvSpPr>
          <p:cNvPr id="17" name="テキスト プレースホルダー 2">
            <a:extLst>
              <a:ext uri="{FF2B5EF4-FFF2-40B4-BE49-F238E27FC236}">
                <a16:creationId xmlns:a16="http://schemas.microsoft.com/office/drawing/2014/main" id="{C1453166-B0F5-780F-6D8B-C8C6A4D2CCAA}"/>
              </a:ext>
            </a:extLst>
          </p:cNvPr>
          <p:cNvSpPr txBox="1">
            <a:spLocks/>
          </p:cNvSpPr>
          <p:nvPr/>
        </p:nvSpPr>
        <p:spPr>
          <a:xfrm>
            <a:off x="4292085" y="3039906"/>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XXXX</a:t>
            </a:r>
            <a:r>
              <a:rPr kumimoji="1" lang="ja-JP" altLang="en-US" sz="1050"/>
              <a:t>年</a:t>
            </a:r>
            <a:r>
              <a:rPr kumimoji="1" lang="en-US" altLang="ja-JP" sz="1050"/>
              <a:t>XX</a:t>
            </a:r>
            <a:r>
              <a:rPr kumimoji="1" lang="ja-JP" altLang="en-US" sz="1050"/>
              <a:t>月～</a:t>
            </a:r>
            <a:r>
              <a:rPr kumimoji="1" lang="en-US" altLang="ja-JP" sz="1050"/>
              <a:t>XXXX</a:t>
            </a:r>
            <a:r>
              <a:rPr kumimoji="1" lang="ja-JP" altLang="en-US" sz="1050"/>
              <a:t>年</a:t>
            </a:r>
            <a:r>
              <a:rPr kumimoji="1" lang="en-US" altLang="ja-JP" sz="1050"/>
              <a:t>XX</a:t>
            </a:r>
            <a:r>
              <a:rPr kumimoji="1" lang="ja-JP" altLang="en-US" sz="1050"/>
              <a:t>月</a:t>
            </a:r>
            <a:br>
              <a:rPr kumimoji="1" lang="en-US" altLang="ja-JP" sz="1050"/>
            </a:br>
            <a:r>
              <a:rPr kumimoji="1" lang="ja-JP" altLang="en-US" sz="1050"/>
              <a:t>（実施中）</a:t>
            </a:r>
            <a:endParaRPr kumimoji="1" lang="en-US" altLang="ja-JP" sz="1050"/>
          </a:p>
        </p:txBody>
      </p:sp>
      <p:sp>
        <p:nvSpPr>
          <p:cNvPr id="18" name="テキスト プレースホルダー 2">
            <a:extLst>
              <a:ext uri="{FF2B5EF4-FFF2-40B4-BE49-F238E27FC236}">
                <a16:creationId xmlns:a16="http://schemas.microsoft.com/office/drawing/2014/main" id="{ADA95C78-007A-F8CF-1963-D1A96AC360FF}"/>
              </a:ext>
            </a:extLst>
          </p:cNvPr>
          <p:cNvSpPr txBox="1">
            <a:spLocks/>
          </p:cNvSpPr>
          <p:nvPr/>
        </p:nvSpPr>
        <p:spPr>
          <a:xfrm>
            <a:off x="6900450" y="3039906"/>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XXXX</a:t>
            </a:r>
            <a:r>
              <a:rPr kumimoji="1" lang="ja-JP" altLang="en-US" sz="1050"/>
              <a:t>年</a:t>
            </a:r>
            <a:r>
              <a:rPr kumimoji="1" lang="en-US" altLang="ja-JP" sz="1050"/>
              <a:t>XX</a:t>
            </a:r>
            <a:r>
              <a:rPr kumimoji="1" lang="ja-JP" altLang="en-US" sz="1050"/>
              <a:t>月～</a:t>
            </a:r>
            <a:r>
              <a:rPr kumimoji="1" lang="en-US" altLang="ja-JP" sz="1050"/>
              <a:t>XXXX</a:t>
            </a:r>
            <a:r>
              <a:rPr kumimoji="1" lang="ja-JP" altLang="en-US" sz="1050"/>
              <a:t>年</a:t>
            </a:r>
            <a:r>
              <a:rPr kumimoji="1" lang="en-US" altLang="ja-JP" sz="1050"/>
              <a:t>XX</a:t>
            </a:r>
            <a:r>
              <a:rPr kumimoji="1" lang="ja-JP" altLang="en-US" sz="1050"/>
              <a:t>月</a:t>
            </a:r>
            <a:br>
              <a:rPr kumimoji="1" lang="en-US" altLang="ja-JP" sz="1050"/>
            </a:br>
            <a:r>
              <a:rPr kumimoji="1" lang="ja-JP" altLang="en-US" sz="1050"/>
              <a:t>（実施中）</a:t>
            </a:r>
            <a:endParaRPr kumimoji="1" lang="en-US" altLang="ja-JP" sz="1050"/>
          </a:p>
          <a:p>
            <a:endParaRPr kumimoji="1" lang="en-US" altLang="ja-JP" sz="1050"/>
          </a:p>
        </p:txBody>
      </p:sp>
      <p:sp>
        <p:nvSpPr>
          <p:cNvPr id="19" name="テキスト プレースホルダー 2">
            <a:extLst>
              <a:ext uri="{FF2B5EF4-FFF2-40B4-BE49-F238E27FC236}">
                <a16:creationId xmlns:a16="http://schemas.microsoft.com/office/drawing/2014/main" id="{93019720-C68D-E7E4-2342-C017E52389AE}"/>
              </a:ext>
            </a:extLst>
          </p:cNvPr>
          <p:cNvSpPr txBox="1">
            <a:spLocks/>
          </p:cNvSpPr>
          <p:nvPr/>
        </p:nvSpPr>
        <p:spPr>
          <a:xfrm>
            <a:off x="1706476" y="3556660"/>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0" name="正方形/長方形 19">
            <a:extLst>
              <a:ext uri="{FF2B5EF4-FFF2-40B4-BE49-F238E27FC236}">
                <a16:creationId xmlns:a16="http://schemas.microsoft.com/office/drawing/2014/main" id="{823B1580-B6F2-1AF0-F651-D7534829F4BC}"/>
              </a:ext>
            </a:extLst>
          </p:cNvPr>
          <p:cNvSpPr/>
          <p:nvPr/>
        </p:nvSpPr>
        <p:spPr>
          <a:xfrm>
            <a:off x="509202" y="3556660"/>
            <a:ext cx="1154251" cy="30923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実施国</a:t>
            </a:r>
          </a:p>
        </p:txBody>
      </p:sp>
      <p:sp>
        <p:nvSpPr>
          <p:cNvPr id="21" name="テキスト プレースホルダー 2">
            <a:extLst>
              <a:ext uri="{FF2B5EF4-FFF2-40B4-BE49-F238E27FC236}">
                <a16:creationId xmlns:a16="http://schemas.microsoft.com/office/drawing/2014/main" id="{3DCFFD05-61D2-B056-2812-2DCEBA553D8B}"/>
              </a:ext>
            </a:extLst>
          </p:cNvPr>
          <p:cNvSpPr txBox="1">
            <a:spLocks/>
          </p:cNvSpPr>
          <p:nvPr/>
        </p:nvSpPr>
        <p:spPr>
          <a:xfrm>
            <a:off x="4292085" y="3556660"/>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2" name="テキスト プレースホルダー 2">
            <a:extLst>
              <a:ext uri="{FF2B5EF4-FFF2-40B4-BE49-F238E27FC236}">
                <a16:creationId xmlns:a16="http://schemas.microsoft.com/office/drawing/2014/main" id="{393A9A05-622A-A8A2-99CA-915A253DA64B}"/>
              </a:ext>
            </a:extLst>
          </p:cNvPr>
          <p:cNvSpPr txBox="1">
            <a:spLocks/>
          </p:cNvSpPr>
          <p:nvPr/>
        </p:nvSpPr>
        <p:spPr>
          <a:xfrm>
            <a:off x="6900450" y="3556660"/>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3" name="テキスト プレースホルダー 2">
            <a:extLst>
              <a:ext uri="{FF2B5EF4-FFF2-40B4-BE49-F238E27FC236}">
                <a16:creationId xmlns:a16="http://schemas.microsoft.com/office/drawing/2014/main" id="{4BFDB316-5D3B-2457-7426-F2A020636EC0}"/>
              </a:ext>
            </a:extLst>
          </p:cNvPr>
          <p:cNvSpPr txBox="1">
            <a:spLocks/>
          </p:cNvSpPr>
          <p:nvPr/>
        </p:nvSpPr>
        <p:spPr>
          <a:xfrm>
            <a:off x="1706476" y="4296894"/>
            <a:ext cx="2508007" cy="7594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4" name="正方形/長方形 23">
            <a:extLst>
              <a:ext uri="{FF2B5EF4-FFF2-40B4-BE49-F238E27FC236}">
                <a16:creationId xmlns:a16="http://schemas.microsoft.com/office/drawing/2014/main" id="{848FAC1C-9F76-F623-F959-83CD84964D75}"/>
              </a:ext>
            </a:extLst>
          </p:cNvPr>
          <p:cNvSpPr/>
          <p:nvPr/>
        </p:nvSpPr>
        <p:spPr>
          <a:xfrm>
            <a:off x="509202" y="4296894"/>
            <a:ext cx="1154251" cy="75948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事業概要</a:t>
            </a:r>
          </a:p>
        </p:txBody>
      </p:sp>
      <p:sp>
        <p:nvSpPr>
          <p:cNvPr id="25" name="テキスト プレースホルダー 2">
            <a:extLst>
              <a:ext uri="{FF2B5EF4-FFF2-40B4-BE49-F238E27FC236}">
                <a16:creationId xmlns:a16="http://schemas.microsoft.com/office/drawing/2014/main" id="{50262D1B-8A8F-6EDE-043B-8F7980B4526C}"/>
              </a:ext>
            </a:extLst>
          </p:cNvPr>
          <p:cNvSpPr txBox="1">
            <a:spLocks/>
          </p:cNvSpPr>
          <p:nvPr/>
        </p:nvSpPr>
        <p:spPr>
          <a:xfrm>
            <a:off x="4292085" y="4296894"/>
            <a:ext cx="2508007" cy="7594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6" name="テキスト プレースホルダー 2">
            <a:extLst>
              <a:ext uri="{FF2B5EF4-FFF2-40B4-BE49-F238E27FC236}">
                <a16:creationId xmlns:a16="http://schemas.microsoft.com/office/drawing/2014/main" id="{E62DA93C-EC8D-C0C8-C15C-D8BD6002EE2C}"/>
              </a:ext>
            </a:extLst>
          </p:cNvPr>
          <p:cNvSpPr txBox="1">
            <a:spLocks/>
          </p:cNvSpPr>
          <p:nvPr/>
        </p:nvSpPr>
        <p:spPr>
          <a:xfrm>
            <a:off x="6900450" y="4296894"/>
            <a:ext cx="2508007" cy="7594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7" name="テキスト プレースホルダー 2">
            <a:extLst>
              <a:ext uri="{FF2B5EF4-FFF2-40B4-BE49-F238E27FC236}">
                <a16:creationId xmlns:a16="http://schemas.microsoft.com/office/drawing/2014/main" id="{45AD5C3E-64A9-86C3-129E-263236046F5B}"/>
              </a:ext>
            </a:extLst>
          </p:cNvPr>
          <p:cNvSpPr txBox="1">
            <a:spLocks/>
          </p:cNvSpPr>
          <p:nvPr/>
        </p:nvSpPr>
        <p:spPr>
          <a:xfrm>
            <a:off x="1706476" y="5117259"/>
            <a:ext cx="2508007" cy="9163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8" name="正方形/長方形 27">
            <a:extLst>
              <a:ext uri="{FF2B5EF4-FFF2-40B4-BE49-F238E27FC236}">
                <a16:creationId xmlns:a16="http://schemas.microsoft.com/office/drawing/2014/main" id="{59070362-FEB2-0DB6-DEDC-F483B2F0F092}"/>
              </a:ext>
            </a:extLst>
          </p:cNvPr>
          <p:cNvSpPr/>
          <p:nvPr/>
        </p:nvSpPr>
        <p:spPr>
          <a:xfrm>
            <a:off x="509202" y="5117259"/>
            <a:ext cx="1154251" cy="91638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本事業との違い</a:t>
            </a:r>
          </a:p>
        </p:txBody>
      </p:sp>
      <p:sp>
        <p:nvSpPr>
          <p:cNvPr id="29" name="テキスト プレースホルダー 2">
            <a:extLst>
              <a:ext uri="{FF2B5EF4-FFF2-40B4-BE49-F238E27FC236}">
                <a16:creationId xmlns:a16="http://schemas.microsoft.com/office/drawing/2014/main" id="{77859E4E-1424-42AA-36C5-C24348D9F21F}"/>
              </a:ext>
            </a:extLst>
          </p:cNvPr>
          <p:cNvSpPr txBox="1">
            <a:spLocks/>
          </p:cNvSpPr>
          <p:nvPr/>
        </p:nvSpPr>
        <p:spPr>
          <a:xfrm>
            <a:off x="4292085" y="5117259"/>
            <a:ext cx="2508007" cy="9163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30" name="テキスト プレースホルダー 2">
            <a:extLst>
              <a:ext uri="{FF2B5EF4-FFF2-40B4-BE49-F238E27FC236}">
                <a16:creationId xmlns:a16="http://schemas.microsoft.com/office/drawing/2014/main" id="{093E36AF-0A2C-068F-2CFE-14244BEEAB56}"/>
              </a:ext>
            </a:extLst>
          </p:cNvPr>
          <p:cNvSpPr txBox="1">
            <a:spLocks/>
          </p:cNvSpPr>
          <p:nvPr/>
        </p:nvSpPr>
        <p:spPr>
          <a:xfrm>
            <a:off x="6900450" y="5117259"/>
            <a:ext cx="2508007" cy="9163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31" name="テキスト プレースホルダー 2">
            <a:extLst>
              <a:ext uri="{FF2B5EF4-FFF2-40B4-BE49-F238E27FC236}">
                <a16:creationId xmlns:a16="http://schemas.microsoft.com/office/drawing/2014/main" id="{6FB5D422-4986-B3FE-916B-A93D2AFEF97E}"/>
              </a:ext>
            </a:extLst>
          </p:cNvPr>
          <p:cNvSpPr txBox="1">
            <a:spLocks/>
          </p:cNvSpPr>
          <p:nvPr/>
        </p:nvSpPr>
        <p:spPr>
          <a:xfrm>
            <a:off x="1706476" y="6094525"/>
            <a:ext cx="2508007" cy="394811"/>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32" name="正方形/長方形 31">
            <a:extLst>
              <a:ext uri="{FF2B5EF4-FFF2-40B4-BE49-F238E27FC236}">
                <a16:creationId xmlns:a16="http://schemas.microsoft.com/office/drawing/2014/main" id="{6F5FB711-2F19-457C-E453-8B03E04E806B}"/>
              </a:ext>
            </a:extLst>
          </p:cNvPr>
          <p:cNvSpPr/>
          <p:nvPr/>
        </p:nvSpPr>
        <p:spPr>
          <a:xfrm>
            <a:off x="509202" y="6094525"/>
            <a:ext cx="1154251" cy="39481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参考</a:t>
            </a:r>
            <a:r>
              <a:rPr kumimoji="1" lang="en-US" altLang="ja-JP" sz="1200" b="1">
                <a:solidFill>
                  <a:schemeClr val="tx2"/>
                </a:solidFill>
                <a:latin typeface="Meiryo UI" panose="020B0604030504040204" pitchFamily="50" charset="-128"/>
                <a:ea typeface="Meiryo UI" panose="020B0604030504040204" pitchFamily="50" charset="-128"/>
              </a:rPr>
              <a:t>URL</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3" name="テキスト プレースホルダー 2">
            <a:extLst>
              <a:ext uri="{FF2B5EF4-FFF2-40B4-BE49-F238E27FC236}">
                <a16:creationId xmlns:a16="http://schemas.microsoft.com/office/drawing/2014/main" id="{DE09A027-A0EF-2ED3-6765-298BE63BDC7B}"/>
              </a:ext>
            </a:extLst>
          </p:cNvPr>
          <p:cNvSpPr txBox="1">
            <a:spLocks/>
          </p:cNvSpPr>
          <p:nvPr/>
        </p:nvSpPr>
        <p:spPr>
          <a:xfrm>
            <a:off x="4292085" y="6094525"/>
            <a:ext cx="2508007" cy="394811"/>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34" name="テキスト プレースホルダー 2">
            <a:extLst>
              <a:ext uri="{FF2B5EF4-FFF2-40B4-BE49-F238E27FC236}">
                <a16:creationId xmlns:a16="http://schemas.microsoft.com/office/drawing/2014/main" id="{EE97A207-1424-A000-CC67-401C467B5537}"/>
              </a:ext>
            </a:extLst>
          </p:cNvPr>
          <p:cNvSpPr txBox="1">
            <a:spLocks/>
          </p:cNvSpPr>
          <p:nvPr/>
        </p:nvSpPr>
        <p:spPr>
          <a:xfrm>
            <a:off x="6900450" y="6094525"/>
            <a:ext cx="2508007" cy="394811"/>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58" name="テキスト プレースホルダー 2">
            <a:extLst>
              <a:ext uri="{FF2B5EF4-FFF2-40B4-BE49-F238E27FC236}">
                <a16:creationId xmlns:a16="http://schemas.microsoft.com/office/drawing/2014/main" id="{8D1D48B2-0006-CAB6-EAFF-181BB20CDCF2}"/>
              </a:ext>
            </a:extLst>
          </p:cNvPr>
          <p:cNvSpPr txBox="1">
            <a:spLocks/>
          </p:cNvSpPr>
          <p:nvPr/>
        </p:nvSpPr>
        <p:spPr>
          <a:xfrm>
            <a:off x="1705704" y="3926777"/>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60" name="テキスト プレースホルダー 2">
            <a:extLst>
              <a:ext uri="{FF2B5EF4-FFF2-40B4-BE49-F238E27FC236}">
                <a16:creationId xmlns:a16="http://schemas.microsoft.com/office/drawing/2014/main" id="{CDDCEFEF-DAC3-F66C-64B5-DB6B7D788C5F}"/>
              </a:ext>
            </a:extLst>
          </p:cNvPr>
          <p:cNvSpPr txBox="1">
            <a:spLocks/>
          </p:cNvSpPr>
          <p:nvPr/>
        </p:nvSpPr>
        <p:spPr>
          <a:xfrm>
            <a:off x="4291313" y="3926777"/>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61" name="テキスト プレースホルダー 2">
            <a:extLst>
              <a:ext uri="{FF2B5EF4-FFF2-40B4-BE49-F238E27FC236}">
                <a16:creationId xmlns:a16="http://schemas.microsoft.com/office/drawing/2014/main" id="{C3CC7ADF-AD27-C2C9-DB54-79424D4A1CC5}"/>
              </a:ext>
            </a:extLst>
          </p:cNvPr>
          <p:cNvSpPr txBox="1">
            <a:spLocks/>
          </p:cNvSpPr>
          <p:nvPr/>
        </p:nvSpPr>
        <p:spPr>
          <a:xfrm>
            <a:off x="6899678" y="3926777"/>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 name="正方形/長方形 1">
            <a:extLst>
              <a:ext uri="{FF2B5EF4-FFF2-40B4-BE49-F238E27FC236}">
                <a16:creationId xmlns:a16="http://schemas.microsoft.com/office/drawing/2014/main" id="{95075DC8-8204-DA32-8C6A-D0582368C5A1}"/>
              </a:ext>
            </a:extLst>
          </p:cNvPr>
          <p:cNvSpPr/>
          <p:nvPr/>
        </p:nvSpPr>
        <p:spPr>
          <a:xfrm>
            <a:off x="509202" y="3926777"/>
            <a:ext cx="1154251" cy="30923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72000" tIns="37148" rIns="72000" bIns="37148"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defTabSz="742950"/>
            <a:r>
              <a:rPr kumimoji="1" lang="ja-JP" altLang="en-US" sz="1200" b="1" spc="-70" dirty="0">
                <a:solidFill>
                  <a:schemeClr val="tx2"/>
                </a:solidFill>
                <a:latin typeface="Meiryo UI" panose="020B0604030504040204" pitchFamily="50" charset="-128"/>
                <a:ea typeface="Meiryo UI" panose="020B0604030504040204" pitchFamily="50" charset="-128"/>
              </a:rPr>
              <a:t>交付（予定）額</a:t>
            </a:r>
          </a:p>
        </p:txBody>
      </p:sp>
      <p:sp>
        <p:nvSpPr>
          <p:cNvPr id="5" name="正方形/長方形 4">
            <a:extLst>
              <a:ext uri="{FF2B5EF4-FFF2-40B4-BE49-F238E27FC236}">
                <a16:creationId xmlns:a16="http://schemas.microsoft.com/office/drawing/2014/main" id="{E45CAD5A-DBF2-35BF-E38B-CA54F1EBE762}"/>
              </a:ext>
            </a:extLst>
          </p:cNvPr>
          <p:cNvSpPr/>
          <p:nvPr/>
        </p:nvSpPr>
        <p:spPr>
          <a:xfrm>
            <a:off x="7047510" y="284577"/>
            <a:ext cx="2346199" cy="206797"/>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該当なし（類似事業なし）　□</a:t>
            </a:r>
          </a:p>
        </p:txBody>
      </p:sp>
    </p:spTree>
    <p:extLst>
      <p:ext uri="{BB962C8B-B14F-4D97-AF65-F5344CB8AC3E}">
        <p14:creationId xmlns:p14="http://schemas.microsoft.com/office/powerpoint/2010/main" val="1941237822"/>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 name="CUSTOMLAYOUT" val="F"/>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1_１">
  <a:themeElements>
    <a:clrScheme name="ユーザー定義 1">
      <a:dk1>
        <a:srgbClr val="2E2E38"/>
      </a:dk1>
      <a:lt1>
        <a:srgbClr val="FFFFFF"/>
      </a:lt1>
      <a:dk2>
        <a:srgbClr val="2E2E38"/>
      </a:dk2>
      <a:lt2>
        <a:srgbClr val="1493D2"/>
      </a:lt2>
      <a:accent1>
        <a:srgbClr val="747480"/>
      </a:accent1>
      <a:accent2>
        <a:srgbClr val="1493D2"/>
      </a:accent2>
      <a:accent3>
        <a:srgbClr val="C4C4CD"/>
      </a:accent3>
      <a:accent4>
        <a:srgbClr val="E2E2E6"/>
      </a:accent4>
      <a:accent5>
        <a:srgbClr val="1A1A24"/>
      </a:accent5>
      <a:accent6>
        <a:srgbClr val="F6F6FA"/>
      </a:accent6>
      <a:hlink>
        <a:srgbClr val="155CB4"/>
      </a:hlink>
      <a:folHlink>
        <a:srgbClr val="155CB4"/>
      </a:folHlink>
    </a:clrScheme>
    <a:fontScheme name="Meiryo UI">
      <a:majorFont>
        <a:latin typeface="Meiryo UI"/>
        <a:ea typeface="Meiryo UI"/>
        <a:cs typeface=""/>
      </a:majorFont>
      <a:minorFont>
        <a:latin typeface="Meiryo UI"/>
        <a:ea typeface="Meiryo UI"/>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4">
            <a:lumMod val="40000"/>
            <a:lumOff val="60000"/>
          </a:schemeClr>
        </a:solidFill>
        <a:ln w="9525" cap="rnd" cmpd="sng" algn="ctr">
          <a:solidFill>
            <a:schemeClr val="accent1"/>
          </a:solidFill>
          <a:prstDash val="solid"/>
          <a:round/>
          <a:headEnd type="none" w="med" len="med"/>
          <a:tailEnd type="none" w="med" len="med"/>
        </a:ln>
      </a:spPr>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defPPr algn="ctr" defTabSz="742950">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4042</Words>
  <Application>Microsoft Office PowerPoint</Application>
  <PresentationFormat>A4 210 x 297 mm</PresentationFormat>
  <Paragraphs>1425</Paragraphs>
  <Slides>38</Slides>
  <Notes>16</Notes>
  <HiddenSlides>0</HiddenSlides>
  <MMClips>0</MMClips>
  <ScaleCrop>false</ScaleCrop>
  <HeadingPairs>
    <vt:vector size="10" baseType="variant">
      <vt:variant>
        <vt:lpstr>使用されているフォント</vt:lpstr>
      </vt:variant>
      <vt:variant>
        <vt:i4>5</vt:i4>
      </vt:variant>
      <vt:variant>
        <vt:lpstr>テーマ</vt:lpstr>
      </vt:variant>
      <vt:variant>
        <vt:i4>1</vt:i4>
      </vt:variant>
      <vt:variant>
        <vt:lpstr>埋め込まれた OLE サーバー</vt:lpstr>
      </vt:variant>
      <vt:variant>
        <vt:i4>2</vt:i4>
      </vt:variant>
      <vt:variant>
        <vt:lpstr>スライド タイトル</vt:lpstr>
      </vt:variant>
      <vt:variant>
        <vt:i4>38</vt:i4>
      </vt:variant>
      <vt:variant>
        <vt:lpstr>目的別スライド ショー</vt:lpstr>
      </vt:variant>
      <vt:variant>
        <vt:i4>1</vt:i4>
      </vt:variant>
    </vt:vector>
  </HeadingPairs>
  <TitlesOfParts>
    <vt:vector size="47" baseType="lpstr">
      <vt:lpstr>Meiryo UI</vt:lpstr>
      <vt:lpstr>ＭＳ ゴシック</vt:lpstr>
      <vt:lpstr>Arial</vt:lpstr>
      <vt:lpstr>Trebuchet MS</vt:lpstr>
      <vt:lpstr>Wingdings</vt:lpstr>
      <vt:lpstr>1_１</vt:lpstr>
      <vt:lpstr>think-cellスライド</vt:lpstr>
      <vt:lpstr>think-cell スライド</vt:lpstr>
      <vt:lpstr>様式2　事業計画書</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ModifiedBy/>
  <cp:revision>1</cp:revision>
  <dcterms:created xsi:type="dcterms:W3CDTF">2026-01-15T05:35:05Z</dcterms:created>
  <dcterms:modified xsi:type="dcterms:W3CDTF">2026-01-15T05:36:07Z</dcterms:modified>
</cp:coreProperties>
</file>